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559992" cy="106920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475" y="277111"/>
            <a:ext cx="5963285" cy="96456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2370"/>
              </a:lnSpc>
              <a:spcBef>
                <a:spcPts val="409"/>
              </a:spcBef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Ледовая обстановка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в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 местах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зимнего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отдыха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Центрального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административного </a:t>
            </a:r>
            <a:r>
              <a:rPr sz="2200" b="1" spc="-5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округа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города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Москвы</a:t>
            </a:r>
            <a:endParaRPr sz="2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9185" y="1526503"/>
          <a:ext cx="6836409" cy="8729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810895">
                        <a:lnSpc>
                          <a:spcPct val="100000"/>
                        </a:lnSpc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ЛОКАЦИЯ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3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ТОЛЩИНА</a:t>
                      </a:r>
                      <a:r>
                        <a:rPr sz="13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ЛЬДА</a:t>
                      </a:r>
                      <a:r>
                        <a:rPr sz="13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(см)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</a:t>
                      </a:r>
                      <a:r>
                        <a:rPr sz="13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ОТДЫХА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Калитниковский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Большой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Калитниковский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пр-д,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ts val="1860"/>
                        </a:lnSpc>
                        <a:spcBef>
                          <a:spcPts val="1105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Находится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4465">
                        <a:lnSpc>
                          <a:spcPts val="186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реконструкции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L w="635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Новоспасский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Новоспасский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пер.,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890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ts val="1860"/>
                        </a:lnSpc>
                        <a:spcBef>
                          <a:spcPts val="10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Лыжня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4465">
                        <a:lnSpc>
                          <a:spcPts val="18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год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4465">
                        <a:lnSpc>
                          <a:spcPts val="186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предусмотрена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9540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Екатерининский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парк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ул.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Большая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Екатерининская,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874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9334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ts val="1860"/>
                        </a:lnSpc>
                        <a:spcBef>
                          <a:spcPts val="93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Лыжня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4465">
                        <a:lnSpc>
                          <a:spcPts val="18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год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4465">
                        <a:lnSpc>
                          <a:spcPts val="186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предусмотрена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8745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Патриарший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Большой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Патриарший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пер.,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Коньки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2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Чистые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пруды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Чистопрудный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б-р,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д.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12-14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Коньки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2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8-10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5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Пионерский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пруд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557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7-8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901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—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5570" marB="0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5936" y="369435"/>
            <a:ext cx="593928" cy="51141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225381" y="1754007"/>
            <a:ext cx="729615" cy="760095"/>
            <a:chOff x="1225381" y="1754007"/>
            <a:chExt cx="729615" cy="760095"/>
          </a:xfrm>
        </p:grpSpPr>
        <p:sp>
          <p:nvSpPr>
            <p:cNvPr id="6" name="object 6"/>
            <p:cNvSpPr/>
            <p:nvPr/>
          </p:nvSpPr>
          <p:spPr>
            <a:xfrm>
              <a:off x="1225372" y="1754009"/>
              <a:ext cx="729615" cy="760095"/>
            </a:xfrm>
            <a:custGeom>
              <a:avLst/>
              <a:gdLst/>
              <a:ahLst/>
              <a:cxnLst/>
              <a:rect l="l" t="t" r="r" b="b"/>
              <a:pathLst>
                <a:path w="729614" h="760094">
                  <a:moveTo>
                    <a:pt x="540181" y="200698"/>
                  </a:moveTo>
                  <a:lnTo>
                    <a:pt x="538530" y="184454"/>
                  </a:lnTo>
                  <a:lnTo>
                    <a:pt x="533819" y="169087"/>
                  </a:lnTo>
                  <a:lnTo>
                    <a:pt x="527494" y="157353"/>
                  </a:lnTo>
                  <a:lnTo>
                    <a:pt x="527494" y="201269"/>
                  </a:lnTo>
                  <a:lnTo>
                    <a:pt x="526262" y="214414"/>
                  </a:lnTo>
                  <a:lnTo>
                    <a:pt x="507276" y="249948"/>
                  </a:lnTo>
                  <a:lnTo>
                    <a:pt x="471627" y="269138"/>
                  </a:lnTo>
                  <a:lnTo>
                    <a:pt x="457885" y="270522"/>
                  </a:lnTo>
                  <a:lnTo>
                    <a:pt x="457593" y="270522"/>
                  </a:lnTo>
                  <a:lnTo>
                    <a:pt x="419239" y="258978"/>
                  </a:lnTo>
                  <a:lnTo>
                    <a:pt x="393407" y="227838"/>
                  </a:lnTo>
                  <a:lnTo>
                    <a:pt x="388124" y="202120"/>
                  </a:lnTo>
                  <a:lnTo>
                    <a:pt x="388150" y="200698"/>
                  </a:lnTo>
                  <a:lnTo>
                    <a:pt x="393407" y="174091"/>
                  </a:lnTo>
                  <a:lnTo>
                    <a:pt x="408254" y="151815"/>
                  </a:lnTo>
                  <a:lnTo>
                    <a:pt x="430326" y="136740"/>
                  </a:lnTo>
                  <a:lnTo>
                    <a:pt x="457390" y="131114"/>
                  </a:lnTo>
                  <a:lnTo>
                    <a:pt x="457708" y="131114"/>
                  </a:lnTo>
                  <a:lnTo>
                    <a:pt x="496277" y="142684"/>
                  </a:lnTo>
                  <a:lnTo>
                    <a:pt x="522160" y="173964"/>
                  </a:lnTo>
                  <a:lnTo>
                    <a:pt x="527494" y="201269"/>
                  </a:lnTo>
                  <a:lnTo>
                    <a:pt x="527494" y="157353"/>
                  </a:lnTo>
                  <a:lnTo>
                    <a:pt x="489153" y="124637"/>
                  </a:lnTo>
                  <a:lnTo>
                    <a:pt x="457708" y="118465"/>
                  </a:lnTo>
                  <a:lnTo>
                    <a:pt x="457339" y="118465"/>
                  </a:lnTo>
                  <a:lnTo>
                    <a:pt x="399288" y="142925"/>
                  </a:lnTo>
                  <a:lnTo>
                    <a:pt x="375526" y="200698"/>
                  </a:lnTo>
                  <a:lnTo>
                    <a:pt x="375475" y="202120"/>
                  </a:lnTo>
                  <a:lnTo>
                    <a:pt x="377037" y="217449"/>
                  </a:lnTo>
                  <a:lnTo>
                    <a:pt x="399732" y="259295"/>
                  </a:lnTo>
                  <a:lnTo>
                    <a:pt x="441540" y="281609"/>
                  </a:lnTo>
                  <a:lnTo>
                    <a:pt x="457593" y="283171"/>
                  </a:lnTo>
                  <a:lnTo>
                    <a:pt x="457936" y="283171"/>
                  </a:lnTo>
                  <a:lnTo>
                    <a:pt x="474154" y="281533"/>
                  </a:lnTo>
                  <a:lnTo>
                    <a:pt x="489521" y="276834"/>
                  </a:lnTo>
                  <a:lnTo>
                    <a:pt x="501256" y="270522"/>
                  </a:lnTo>
                  <a:lnTo>
                    <a:pt x="503656" y="269240"/>
                  </a:lnTo>
                  <a:lnTo>
                    <a:pt x="516216" y="258889"/>
                  </a:lnTo>
                  <a:lnTo>
                    <a:pt x="526542" y="246316"/>
                  </a:lnTo>
                  <a:lnTo>
                    <a:pt x="534073" y="232181"/>
                  </a:lnTo>
                  <a:lnTo>
                    <a:pt x="538657" y="216865"/>
                  </a:lnTo>
                  <a:lnTo>
                    <a:pt x="540181" y="200698"/>
                  </a:lnTo>
                  <a:close/>
                </a:path>
                <a:path w="729614" h="760094">
                  <a:moveTo>
                    <a:pt x="555180" y="629196"/>
                  </a:moveTo>
                  <a:lnTo>
                    <a:pt x="548855" y="618236"/>
                  </a:lnTo>
                  <a:lnTo>
                    <a:pt x="328993" y="745185"/>
                  </a:lnTo>
                  <a:lnTo>
                    <a:pt x="12636" y="562546"/>
                  </a:lnTo>
                  <a:lnTo>
                    <a:pt x="12636" y="197243"/>
                  </a:lnTo>
                  <a:lnTo>
                    <a:pt x="328993" y="14592"/>
                  </a:lnTo>
                  <a:lnTo>
                    <a:pt x="368401" y="37363"/>
                  </a:lnTo>
                  <a:lnTo>
                    <a:pt x="374713" y="26403"/>
                  </a:lnTo>
                  <a:lnTo>
                    <a:pt x="328993" y="0"/>
                  </a:lnTo>
                  <a:lnTo>
                    <a:pt x="0" y="189941"/>
                  </a:lnTo>
                  <a:lnTo>
                    <a:pt x="0" y="569836"/>
                  </a:lnTo>
                  <a:lnTo>
                    <a:pt x="328993" y="759777"/>
                  </a:lnTo>
                  <a:lnTo>
                    <a:pt x="555180" y="629196"/>
                  </a:lnTo>
                  <a:close/>
                </a:path>
                <a:path w="729614" h="760094">
                  <a:moveTo>
                    <a:pt x="628167" y="202120"/>
                  </a:moveTo>
                  <a:lnTo>
                    <a:pt x="622147" y="155689"/>
                  </a:lnTo>
                  <a:lnTo>
                    <a:pt x="615518" y="140500"/>
                  </a:lnTo>
                  <a:lnTo>
                    <a:pt x="615518" y="202120"/>
                  </a:lnTo>
                  <a:lnTo>
                    <a:pt x="614299" y="215315"/>
                  </a:lnTo>
                  <a:lnTo>
                    <a:pt x="595515" y="267055"/>
                  </a:lnTo>
                  <a:lnTo>
                    <a:pt x="574103" y="303682"/>
                  </a:lnTo>
                  <a:lnTo>
                    <a:pt x="538632" y="352780"/>
                  </a:lnTo>
                  <a:lnTo>
                    <a:pt x="489280" y="410768"/>
                  </a:lnTo>
                  <a:lnTo>
                    <a:pt x="461137" y="440359"/>
                  </a:lnTo>
                  <a:lnTo>
                    <a:pt x="458660" y="442302"/>
                  </a:lnTo>
                  <a:lnTo>
                    <a:pt x="456552" y="442302"/>
                  </a:lnTo>
                  <a:lnTo>
                    <a:pt x="423722" y="407924"/>
                  </a:lnTo>
                  <a:lnTo>
                    <a:pt x="395782" y="376021"/>
                  </a:lnTo>
                  <a:lnTo>
                    <a:pt x="370662" y="344678"/>
                  </a:lnTo>
                  <a:lnTo>
                    <a:pt x="348195" y="313677"/>
                  </a:lnTo>
                  <a:lnTo>
                    <a:pt x="320154" y="266915"/>
                  </a:lnTo>
                  <a:lnTo>
                    <a:pt x="303377" y="225158"/>
                  </a:lnTo>
                  <a:lnTo>
                    <a:pt x="300024" y="198869"/>
                  </a:lnTo>
                  <a:lnTo>
                    <a:pt x="302336" y="172237"/>
                  </a:lnTo>
                  <a:lnTo>
                    <a:pt x="330479" y="107861"/>
                  </a:lnTo>
                  <a:lnTo>
                    <a:pt x="357784" y="78574"/>
                  </a:lnTo>
                  <a:lnTo>
                    <a:pt x="392087" y="57594"/>
                  </a:lnTo>
                  <a:lnTo>
                    <a:pt x="433273" y="44996"/>
                  </a:lnTo>
                  <a:lnTo>
                    <a:pt x="443598" y="43624"/>
                  </a:lnTo>
                  <a:lnTo>
                    <a:pt x="448030" y="43078"/>
                  </a:lnTo>
                  <a:lnTo>
                    <a:pt x="467474" y="43078"/>
                  </a:lnTo>
                  <a:lnTo>
                    <a:pt x="480644" y="44792"/>
                  </a:lnTo>
                  <a:lnTo>
                    <a:pt x="526961" y="58991"/>
                  </a:lnTo>
                  <a:lnTo>
                    <a:pt x="563587" y="83896"/>
                  </a:lnTo>
                  <a:lnTo>
                    <a:pt x="592061" y="117957"/>
                  </a:lnTo>
                  <a:lnTo>
                    <a:pt x="609955" y="158978"/>
                  </a:lnTo>
                  <a:lnTo>
                    <a:pt x="615467" y="198869"/>
                  </a:lnTo>
                  <a:lnTo>
                    <a:pt x="615518" y="202120"/>
                  </a:lnTo>
                  <a:lnTo>
                    <a:pt x="615518" y="140500"/>
                  </a:lnTo>
                  <a:lnTo>
                    <a:pt x="572020" y="74536"/>
                  </a:lnTo>
                  <a:lnTo>
                    <a:pt x="532422" y="47612"/>
                  </a:lnTo>
                  <a:lnTo>
                    <a:pt x="486613" y="32956"/>
                  </a:lnTo>
                  <a:lnTo>
                    <a:pt x="468312" y="30441"/>
                  </a:lnTo>
                  <a:lnTo>
                    <a:pt x="447268" y="30492"/>
                  </a:lnTo>
                  <a:lnTo>
                    <a:pt x="386613" y="46139"/>
                  </a:lnTo>
                  <a:lnTo>
                    <a:pt x="349694" y="68732"/>
                  </a:lnTo>
                  <a:lnTo>
                    <a:pt x="320294" y="100266"/>
                  </a:lnTo>
                  <a:lnTo>
                    <a:pt x="298551" y="140665"/>
                  </a:lnTo>
                  <a:lnTo>
                    <a:pt x="287350" y="199212"/>
                  </a:lnTo>
                  <a:lnTo>
                    <a:pt x="291033" y="227990"/>
                  </a:lnTo>
                  <a:lnTo>
                    <a:pt x="308902" y="272694"/>
                  </a:lnTo>
                  <a:lnTo>
                    <a:pt x="337781" y="320827"/>
                  </a:lnTo>
                  <a:lnTo>
                    <a:pt x="360565" y="352285"/>
                  </a:lnTo>
                  <a:lnTo>
                    <a:pt x="386016" y="384060"/>
                  </a:lnTo>
                  <a:lnTo>
                    <a:pt x="414312" y="416382"/>
                  </a:lnTo>
                  <a:lnTo>
                    <a:pt x="445630" y="449465"/>
                  </a:lnTo>
                  <a:lnTo>
                    <a:pt x="453301" y="454952"/>
                  </a:lnTo>
                  <a:lnTo>
                    <a:pt x="462153" y="454952"/>
                  </a:lnTo>
                  <a:lnTo>
                    <a:pt x="466458" y="452970"/>
                  </a:lnTo>
                  <a:lnTo>
                    <a:pt x="470141" y="449224"/>
                  </a:lnTo>
                  <a:lnTo>
                    <a:pt x="476719" y="442302"/>
                  </a:lnTo>
                  <a:lnTo>
                    <a:pt x="498640" y="419265"/>
                  </a:lnTo>
                  <a:lnTo>
                    <a:pt x="524751" y="389763"/>
                  </a:lnTo>
                  <a:lnTo>
                    <a:pt x="570471" y="331317"/>
                  </a:lnTo>
                  <a:lnTo>
                    <a:pt x="596823" y="291058"/>
                  </a:lnTo>
                  <a:lnTo>
                    <a:pt x="615238" y="254635"/>
                  </a:lnTo>
                  <a:lnTo>
                    <a:pt x="626732" y="217449"/>
                  </a:lnTo>
                  <a:lnTo>
                    <a:pt x="626846" y="216865"/>
                  </a:lnTo>
                  <a:lnTo>
                    <a:pt x="628167" y="202120"/>
                  </a:lnTo>
                  <a:close/>
                </a:path>
                <a:path w="729614" h="760094">
                  <a:moveTo>
                    <a:pt x="729081" y="486956"/>
                  </a:moveTo>
                  <a:lnTo>
                    <a:pt x="711784" y="478586"/>
                  </a:lnTo>
                  <a:lnTo>
                    <a:pt x="711784" y="492633"/>
                  </a:lnTo>
                  <a:lnTo>
                    <a:pt x="635723" y="636562"/>
                  </a:lnTo>
                  <a:lnTo>
                    <a:pt x="551649" y="578129"/>
                  </a:lnTo>
                  <a:lnTo>
                    <a:pt x="538340" y="568896"/>
                  </a:lnTo>
                  <a:lnTo>
                    <a:pt x="606094" y="441490"/>
                  </a:lnTo>
                  <a:lnTo>
                    <a:pt x="711784" y="492633"/>
                  </a:lnTo>
                  <a:lnTo>
                    <a:pt x="711784" y="478586"/>
                  </a:lnTo>
                  <a:lnTo>
                    <a:pt x="630516" y="439242"/>
                  </a:lnTo>
                  <a:lnTo>
                    <a:pt x="602157" y="425513"/>
                  </a:lnTo>
                  <a:lnTo>
                    <a:pt x="590880" y="429691"/>
                  </a:lnTo>
                  <a:lnTo>
                    <a:pt x="590880" y="443179"/>
                  </a:lnTo>
                  <a:lnTo>
                    <a:pt x="525589" y="565950"/>
                  </a:lnTo>
                  <a:lnTo>
                    <a:pt x="380542" y="638238"/>
                  </a:lnTo>
                  <a:lnTo>
                    <a:pt x="310007" y="574294"/>
                  </a:lnTo>
                  <a:lnTo>
                    <a:pt x="308229" y="572681"/>
                  </a:lnTo>
                  <a:lnTo>
                    <a:pt x="295567" y="561213"/>
                  </a:lnTo>
                  <a:lnTo>
                    <a:pt x="168186" y="572681"/>
                  </a:lnTo>
                  <a:lnTo>
                    <a:pt x="362089" y="460336"/>
                  </a:lnTo>
                  <a:lnTo>
                    <a:pt x="451891" y="494639"/>
                  </a:lnTo>
                  <a:lnTo>
                    <a:pt x="488391" y="481126"/>
                  </a:lnTo>
                  <a:lnTo>
                    <a:pt x="590880" y="443179"/>
                  </a:lnTo>
                  <a:lnTo>
                    <a:pt x="590880" y="429691"/>
                  </a:lnTo>
                  <a:lnTo>
                    <a:pt x="451954" y="481126"/>
                  </a:lnTo>
                  <a:lnTo>
                    <a:pt x="397522" y="460336"/>
                  </a:lnTo>
                  <a:lnTo>
                    <a:pt x="360972" y="446379"/>
                  </a:lnTo>
                  <a:lnTo>
                    <a:pt x="112382" y="590410"/>
                  </a:lnTo>
                  <a:lnTo>
                    <a:pt x="291172" y="574294"/>
                  </a:lnTo>
                  <a:lnTo>
                    <a:pt x="378447" y="653415"/>
                  </a:lnTo>
                  <a:lnTo>
                    <a:pt x="408901" y="638238"/>
                  </a:lnTo>
                  <a:lnTo>
                    <a:pt x="529488" y="578129"/>
                  </a:lnTo>
                  <a:lnTo>
                    <a:pt x="640257" y="655091"/>
                  </a:lnTo>
                  <a:lnTo>
                    <a:pt x="650049" y="636562"/>
                  </a:lnTo>
                  <a:lnTo>
                    <a:pt x="729081" y="4869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4495" y="2202909"/>
              <a:ext cx="168776" cy="199677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3709064" y="1732094"/>
            <a:ext cx="789940" cy="773430"/>
            <a:chOff x="3709064" y="1732094"/>
            <a:chExt cx="789940" cy="773430"/>
          </a:xfrm>
        </p:grpSpPr>
        <p:sp>
          <p:nvSpPr>
            <p:cNvPr id="9" name="object 9"/>
            <p:cNvSpPr/>
            <p:nvPr/>
          </p:nvSpPr>
          <p:spPr>
            <a:xfrm>
              <a:off x="3813982" y="1909957"/>
              <a:ext cx="582295" cy="337185"/>
            </a:xfrm>
            <a:custGeom>
              <a:avLst/>
              <a:gdLst/>
              <a:ahLst/>
              <a:cxnLst/>
              <a:rect l="l" t="t" r="r" b="b"/>
              <a:pathLst>
                <a:path w="582295" h="337185">
                  <a:moveTo>
                    <a:pt x="0" y="117563"/>
                  </a:moveTo>
                  <a:lnTo>
                    <a:pt x="97002" y="0"/>
                  </a:lnTo>
                  <a:lnTo>
                    <a:pt x="581672" y="0"/>
                  </a:lnTo>
                  <a:lnTo>
                    <a:pt x="400253" y="103276"/>
                  </a:lnTo>
                  <a:lnTo>
                    <a:pt x="459803" y="142379"/>
                  </a:lnTo>
                  <a:lnTo>
                    <a:pt x="404710" y="247878"/>
                  </a:lnTo>
                  <a:lnTo>
                    <a:pt x="271551" y="318960"/>
                  </a:lnTo>
                  <a:lnTo>
                    <a:pt x="169037" y="271564"/>
                  </a:lnTo>
                  <a:lnTo>
                    <a:pt x="103860" y="337184"/>
                  </a:lnTo>
                  <a:lnTo>
                    <a:pt x="152" y="298170"/>
                  </a:lnTo>
                  <a:lnTo>
                    <a:pt x="0" y="11756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4001" y="2051073"/>
              <a:ext cx="461645" cy="234950"/>
            </a:xfrm>
            <a:custGeom>
              <a:avLst/>
              <a:gdLst/>
              <a:ahLst/>
              <a:cxnLst/>
              <a:rect l="l" t="t" r="r" b="b"/>
              <a:pathLst>
                <a:path w="461645" h="234950">
                  <a:moveTo>
                    <a:pt x="461111" y="0"/>
                  </a:moveTo>
                  <a:lnTo>
                    <a:pt x="460197" y="60706"/>
                  </a:lnTo>
                  <a:lnTo>
                    <a:pt x="424929" y="130416"/>
                  </a:lnTo>
                  <a:lnTo>
                    <a:pt x="271297" y="211569"/>
                  </a:lnTo>
                  <a:lnTo>
                    <a:pt x="172110" y="165811"/>
                  </a:lnTo>
                  <a:lnTo>
                    <a:pt x="105727" y="234950"/>
                  </a:lnTo>
                  <a:lnTo>
                    <a:pt x="0" y="193040"/>
                  </a:lnTo>
                  <a:lnTo>
                    <a:pt x="126" y="15706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34136" y="1900942"/>
              <a:ext cx="264819" cy="21289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715414" y="1738444"/>
              <a:ext cx="658495" cy="760730"/>
            </a:xfrm>
            <a:custGeom>
              <a:avLst/>
              <a:gdLst/>
              <a:ahLst/>
              <a:cxnLst/>
              <a:rect l="l" t="t" r="r" b="b"/>
              <a:pathLst>
                <a:path w="658495" h="760730">
                  <a:moveTo>
                    <a:pt x="567550" y="137642"/>
                  </a:moveTo>
                  <a:lnTo>
                    <a:pt x="329145" y="0"/>
                  </a:lnTo>
                  <a:lnTo>
                    <a:pt x="0" y="190030"/>
                  </a:lnTo>
                  <a:lnTo>
                    <a:pt x="0" y="570102"/>
                  </a:lnTo>
                  <a:lnTo>
                    <a:pt x="329145" y="760145"/>
                  </a:lnTo>
                  <a:lnTo>
                    <a:pt x="658304" y="570102"/>
                  </a:lnTo>
                  <a:lnTo>
                    <a:pt x="658304" y="42745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5962459" y="1682343"/>
            <a:ext cx="762635" cy="836294"/>
          </a:xfrm>
          <a:custGeom>
            <a:avLst/>
            <a:gdLst/>
            <a:ahLst/>
            <a:cxnLst/>
            <a:rect l="l" t="t" r="r" b="b"/>
            <a:pathLst>
              <a:path w="762634" h="836294">
                <a:moveTo>
                  <a:pt x="519455" y="366280"/>
                </a:moveTo>
                <a:lnTo>
                  <a:pt x="472490" y="284746"/>
                </a:lnTo>
                <a:lnTo>
                  <a:pt x="448805" y="243649"/>
                </a:lnTo>
                <a:lnTo>
                  <a:pt x="448805" y="270992"/>
                </a:lnTo>
                <a:lnTo>
                  <a:pt x="424688" y="314096"/>
                </a:lnTo>
                <a:lnTo>
                  <a:pt x="389026" y="279196"/>
                </a:lnTo>
                <a:lnTo>
                  <a:pt x="373545" y="264045"/>
                </a:lnTo>
                <a:lnTo>
                  <a:pt x="370433" y="263550"/>
                </a:lnTo>
                <a:lnTo>
                  <a:pt x="333400" y="281686"/>
                </a:lnTo>
                <a:lnTo>
                  <a:pt x="394182" y="176174"/>
                </a:lnTo>
                <a:lnTo>
                  <a:pt x="448805" y="270992"/>
                </a:lnTo>
                <a:lnTo>
                  <a:pt x="448805" y="243649"/>
                </a:lnTo>
                <a:lnTo>
                  <a:pt x="409930" y="176174"/>
                </a:lnTo>
                <a:lnTo>
                  <a:pt x="401002" y="160680"/>
                </a:lnTo>
                <a:lnTo>
                  <a:pt x="401002" y="108051"/>
                </a:lnTo>
                <a:lnTo>
                  <a:pt x="438861" y="93408"/>
                </a:lnTo>
                <a:lnTo>
                  <a:pt x="504151" y="68148"/>
                </a:lnTo>
                <a:lnTo>
                  <a:pt x="505853" y="65811"/>
                </a:lnTo>
                <a:lnTo>
                  <a:pt x="506171" y="60464"/>
                </a:lnTo>
                <a:lnTo>
                  <a:pt x="504748" y="57950"/>
                </a:lnTo>
                <a:lnTo>
                  <a:pt x="482777" y="46329"/>
                </a:lnTo>
                <a:lnTo>
                  <a:pt x="482777" y="61760"/>
                </a:lnTo>
                <a:lnTo>
                  <a:pt x="401002" y="93408"/>
                </a:lnTo>
                <a:lnTo>
                  <a:pt x="401002" y="18491"/>
                </a:lnTo>
                <a:lnTo>
                  <a:pt x="482777" y="61760"/>
                </a:lnTo>
                <a:lnTo>
                  <a:pt x="482777" y="46329"/>
                </a:lnTo>
                <a:lnTo>
                  <a:pt x="430199" y="18491"/>
                </a:lnTo>
                <a:lnTo>
                  <a:pt x="395262" y="0"/>
                </a:lnTo>
                <a:lnTo>
                  <a:pt x="392709" y="63"/>
                </a:lnTo>
                <a:lnTo>
                  <a:pt x="388607" y="2540"/>
                </a:lnTo>
                <a:lnTo>
                  <a:pt x="387362" y="4762"/>
                </a:lnTo>
                <a:lnTo>
                  <a:pt x="387362" y="160680"/>
                </a:lnTo>
                <a:lnTo>
                  <a:pt x="310349" y="294360"/>
                </a:lnTo>
                <a:lnTo>
                  <a:pt x="155790" y="576656"/>
                </a:lnTo>
                <a:lnTo>
                  <a:pt x="155841" y="579221"/>
                </a:lnTo>
                <a:lnTo>
                  <a:pt x="158292" y="583374"/>
                </a:lnTo>
                <a:lnTo>
                  <a:pt x="160528" y="584657"/>
                </a:lnTo>
                <a:lnTo>
                  <a:pt x="390245" y="584657"/>
                </a:lnTo>
                <a:lnTo>
                  <a:pt x="393293" y="581583"/>
                </a:lnTo>
                <a:lnTo>
                  <a:pt x="393293" y="574052"/>
                </a:lnTo>
                <a:lnTo>
                  <a:pt x="390245" y="570992"/>
                </a:lnTo>
                <a:lnTo>
                  <a:pt x="174447" y="570992"/>
                </a:lnTo>
                <a:lnTo>
                  <a:pt x="321246" y="302831"/>
                </a:lnTo>
                <a:lnTo>
                  <a:pt x="364439" y="281686"/>
                </a:lnTo>
                <a:lnTo>
                  <a:pt x="369519" y="279196"/>
                </a:lnTo>
                <a:lnTo>
                  <a:pt x="422808" y="331355"/>
                </a:lnTo>
                <a:lnTo>
                  <a:pt x="424510" y="332041"/>
                </a:lnTo>
                <a:lnTo>
                  <a:pt x="426605" y="332041"/>
                </a:lnTo>
                <a:lnTo>
                  <a:pt x="456730" y="284746"/>
                </a:lnTo>
                <a:lnTo>
                  <a:pt x="507022" y="372033"/>
                </a:lnTo>
                <a:lnTo>
                  <a:pt x="509320" y="373265"/>
                </a:lnTo>
                <a:lnTo>
                  <a:pt x="512813" y="373265"/>
                </a:lnTo>
                <a:lnTo>
                  <a:pt x="513994" y="372973"/>
                </a:lnTo>
                <a:lnTo>
                  <a:pt x="518337" y="370459"/>
                </a:lnTo>
                <a:lnTo>
                  <a:pt x="519455" y="366280"/>
                </a:lnTo>
                <a:close/>
              </a:path>
              <a:path w="762634" h="836294">
                <a:moveTo>
                  <a:pt x="642912" y="611124"/>
                </a:moveTo>
                <a:lnTo>
                  <a:pt x="629869" y="611124"/>
                </a:lnTo>
                <a:lnTo>
                  <a:pt x="629869" y="643051"/>
                </a:lnTo>
                <a:lnTo>
                  <a:pt x="321462" y="821118"/>
                </a:lnTo>
                <a:lnTo>
                  <a:pt x="13042" y="643051"/>
                </a:lnTo>
                <a:lnTo>
                  <a:pt x="13042" y="286918"/>
                </a:lnTo>
                <a:lnTo>
                  <a:pt x="321462" y="108839"/>
                </a:lnTo>
                <a:lnTo>
                  <a:pt x="354037" y="127647"/>
                </a:lnTo>
                <a:lnTo>
                  <a:pt x="354520" y="126796"/>
                </a:lnTo>
                <a:lnTo>
                  <a:pt x="360553" y="116370"/>
                </a:lnTo>
                <a:lnTo>
                  <a:pt x="322732" y="94526"/>
                </a:lnTo>
                <a:lnTo>
                  <a:pt x="321462" y="93789"/>
                </a:lnTo>
                <a:lnTo>
                  <a:pt x="0" y="279387"/>
                </a:lnTo>
                <a:lnTo>
                  <a:pt x="0" y="650570"/>
                </a:lnTo>
                <a:lnTo>
                  <a:pt x="321462" y="836155"/>
                </a:lnTo>
                <a:lnTo>
                  <a:pt x="322707" y="835431"/>
                </a:lnTo>
                <a:lnTo>
                  <a:pt x="642912" y="650570"/>
                </a:lnTo>
                <a:lnTo>
                  <a:pt x="642912" y="611759"/>
                </a:lnTo>
                <a:lnTo>
                  <a:pt x="642912" y="611124"/>
                </a:lnTo>
                <a:close/>
              </a:path>
              <a:path w="762634" h="836294">
                <a:moveTo>
                  <a:pt x="762558" y="579043"/>
                </a:moveTo>
                <a:lnTo>
                  <a:pt x="762520" y="576338"/>
                </a:lnTo>
                <a:lnTo>
                  <a:pt x="759218" y="570992"/>
                </a:lnTo>
                <a:lnTo>
                  <a:pt x="743191" y="545045"/>
                </a:lnTo>
                <a:lnTo>
                  <a:pt x="743191" y="570992"/>
                </a:lnTo>
                <a:lnTo>
                  <a:pt x="422211" y="570992"/>
                </a:lnTo>
                <a:lnTo>
                  <a:pt x="544283" y="373278"/>
                </a:lnTo>
                <a:lnTo>
                  <a:pt x="621106" y="373278"/>
                </a:lnTo>
                <a:lnTo>
                  <a:pt x="743191" y="570992"/>
                </a:lnTo>
                <a:lnTo>
                  <a:pt x="743191" y="545045"/>
                </a:lnTo>
                <a:lnTo>
                  <a:pt x="637133" y="373278"/>
                </a:lnTo>
                <a:lnTo>
                  <a:pt x="628688" y="359600"/>
                </a:lnTo>
                <a:lnTo>
                  <a:pt x="612673" y="333654"/>
                </a:lnTo>
                <a:lnTo>
                  <a:pt x="612673" y="359600"/>
                </a:lnTo>
                <a:lnTo>
                  <a:pt x="552742" y="359600"/>
                </a:lnTo>
                <a:lnTo>
                  <a:pt x="582701" y="311073"/>
                </a:lnTo>
                <a:lnTo>
                  <a:pt x="612673" y="359600"/>
                </a:lnTo>
                <a:lnTo>
                  <a:pt x="612673" y="333654"/>
                </a:lnTo>
                <a:lnTo>
                  <a:pt x="598741" y="311073"/>
                </a:lnTo>
                <a:lnTo>
                  <a:pt x="586028" y="290461"/>
                </a:lnTo>
                <a:lnTo>
                  <a:pt x="579374" y="290461"/>
                </a:lnTo>
                <a:lnTo>
                  <a:pt x="576910" y="294487"/>
                </a:lnTo>
                <a:lnTo>
                  <a:pt x="404177" y="574230"/>
                </a:lnTo>
                <a:lnTo>
                  <a:pt x="404075" y="574548"/>
                </a:lnTo>
                <a:lnTo>
                  <a:pt x="403796" y="575119"/>
                </a:lnTo>
                <a:lnTo>
                  <a:pt x="403517" y="575995"/>
                </a:lnTo>
                <a:lnTo>
                  <a:pt x="403288" y="576872"/>
                </a:lnTo>
                <a:lnTo>
                  <a:pt x="403275" y="578319"/>
                </a:lnTo>
                <a:lnTo>
                  <a:pt x="403352" y="578993"/>
                </a:lnTo>
                <a:lnTo>
                  <a:pt x="406044" y="583272"/>
                </a:lnTo>
                <a:lnTo>
                  <a:pt x="406158" y="583501"/>
                </a:lnTo>
                <a:lnTo>
                  <a:pt x="406590" y="583755"/>
                </a:lnTo>
                <a:lnTo>
                  <a:pt x="406793" y="583806"/>
                </a:lnTo>
                <a:lnTo>
                  <a:pt x="407416" y="584111"/>
                </a:lnTo>
                <a:lnTo>
                  <a:pt x="408393" y="584466"/>
                </a:lnTo>
                <a:lnTo>
                  <a:pt x="409181" y="584657"/>
                </a:lnTo>
                <a:lnTo>
                  <a:pt x="757897" y="584657"/>
                </a:lnTo>
                <a:lnTo>
                  <a:pt x="760183" y="583323"/>
                </a:lnTo>
                <a:lnTo>
                  <a:pt x="762558" y="579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Произвольный</PresentationFormat>
  <Paragraphs>53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Social-1080x1080</dc:title>
  <dc:creator>Сахарова Екатерина Валерьевна</dc:creator>
  <cp:lastModifiedBy>Сахарова Екатерина Валерьевна</cp:lastModifiedBy>
  <cp:revision>1</cp:revision>
  <dcterms:created xsi:type="dcterms:W3CDTF">2021-12-29T13:06:06Z</dcterms:created>
  <dcterms:modified xsi:type="dcterms:W3CDTF">2021-12-30T06:41:15Z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2021-12-29T00:00:00Z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2021-12-29T00:00:00Z</vt:filetime>
  </property>
</Properties>
</file>