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716000" cy="13716000"/>
  <p:notesSz cx="13716000" cy="1371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53" d="100"/>
          <a:sy n="53" d="100"/>
        </p:scale>
        <p:origin x="246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9992" cy="106920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9787" y="490722"/>
            <a:ext cx="12436424" cy="172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715999" cy="13715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9787" y="490722"/>
            <a:ext cx="10784205" cy="17272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660"/>
              </a:spcBef>
            </a:pPr>
            <a:r>
              <a:rPr spc="-10" dirty="0"/>
              <a:t>Ледовая обстановка </a:t>
            </a:r>
            <a:r>
              <a:rPr dirty="0"/>
              <a:t>в</a:t>
            </a:r>
            <a:r>
              <a:rPr spc="-5" dirty="0"/>
              <a:t> </a:t>
            </a:r>
            <a:r>
              <a:rPr spc="-15" dirty="0"/>
              <a:t>местах</a:t>
            </a:r>
            <a:r>
              <a:rPr spc="-5" dirty="0"/>
              <a:t> </a:t>
            </a:r>
            <a:r>
              <a:rPr spc="-15" dirty="0"/>
              <a:t>зимнего </a:t>
            </a:r>
            <a:r>
              <a:rPr spc="-10" dirty="0"/>
              <a:t> </a:t>
            </a:r>
            <a:r>
              <a:rPr spc="-30" dirty="0"/>
              <a:t>отдыха </a:t>
            </a:r>
            <a:r>
              <a:rPr spc="-5" dirty="0"/>
              <a:t>Центрального </a:t>
            </a:r>
            <a:r>
              <a:rPr spc="-10" dirty="0"/>
              <a:t>административного </a:t>
            </a:r>
            <a:r>
              <a:rPr spc="-1100" dirty="0"/>
              <a:t> </a:t>
            </a:r>
            <a:r>
              <a:rPr spc="-15" dirty="0"/>
              <a:t>округа</a:t>
            </a:r>
            <a:r>
              <a:rPr spc="-10" dirty="0"/>
              <a:t> </a:t>
            </a:r>
            <a:r>
              <a:rPr spc="-20" dirty="0"/>
              <a:t>города</a:t>
            </a:r>
            <a:r>
              <a:rPr dirty="0"/>
              <a:t> </a:t>
            </a:r>
            <a:r>
              <a:rPr spc="-15" dirty="0"/>
              <a:t>Москвы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52544" y="7810955"/>
            <a:ext cx="2514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2544" y="9677855"/>
            <a:ext cx="2514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28650" y="2736850"/>
          <a:ext cx="12461240" cy="1036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6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050">
                        <a:latin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00000"/>
                        </a:lnSpc>
                      </a:pPr>
                      <a:r>
                        <a:rPr sz="2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ЛОКАЦИЯ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ТОЛЩИНА</a:t>
                      </a:r>
                      <a:r>
                        <a:rPr sz="2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ЛЬДА</a:t>
                      </a:r>
                      <a:r>
                        <a:rPr sz="2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(см)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R="67310">
                        <a:lnSpc>
                          <a:spcPct val="100000"/>
                        </a:lnSpc>
                      </a:pPr>
                      <a:endParaRPr sz="3050">
                        <a:latin typeface="Times New Roman"/>
                        <a:cs typeface="Times New Roman"/>
                      </a:endParaRPr>
                    </a:p>
                    <a:p>
                      <a:pPr marL="931544" marR="67310">
                        <a:lnSpc>
                          <a:spcPct val="100000"/>
                        </a:lnSpc>
                      </a:pPr>
                      <a:r>
                        <a:rPr sz="2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</a:t>
                      </a:r>
                      <a:r>
                        <a:rPr sz="2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ОТДЫХА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Калитниковский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0"/>
                        </a:spcBef>
                      </a:pP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Большой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Калитниковский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пр-д,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д.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4988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70"/>
                        </a:spcBef>
                      </a:pPr>
                      <a:r>
                        <a:rPr sz="4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88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0" marR="67310">
                        <a:lnSpc>
                          <a:spcPts val="3180"/>
                        </a:lnSpc>
                        <a:spcBef>
                          <a:spcPts val="2755"/>
                        </a:spcBef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Находится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298450" marR="67310">
                        <a:lnSpc>
                          <a:spcPts val="318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2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реконструкции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988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Новоспасский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0"/>
                        </a:spcBef>
                      </a:pP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Новоспасский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пер.,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2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94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3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Лыжня на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го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sz="28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предусмотрена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5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Екатерининский</a:t>
                      </a:r>
                      <a:r>
                        <a:rPr sz="2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парк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0"/>
                        </a:spcBef>
                      </a:pP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ул.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Большая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Екатерининская,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718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75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3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Лыжня на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го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sz="28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предусмотрена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Патриарший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0"/>
                        </a:spcBef>
                      </a:pPr>
                      <a:r>
                        <a:rPr sz="20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Большой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Патриарший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пер.,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2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94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98450" marR="67310">
                        <a:lnSpc>
                          <a:spcPct val="100000"/>
                        </a:lnSpc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Коньки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92057" y="647701"/>
            <a:ext cx="1076248" cy="92671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2322220" y="3209987"/>
            <a:ext cx="1396365" cy="1454785"/>
          </a:xfrm>
          <a:custGeom>
            <a:avLst/>
            <a:gdLst/>
            <a:ahLst/>
            <a:cxnLst/>
            <a:rect l="l" t="t" r="r" b="b"/>
            <a:pathLst>
              <a:path w="1396364" h="1454785">
                <a:moveTo>
                  <a:pt x="1034199" y="384251"/>
                </a:moveTo>
                <a:lnTo>
                  <a:pt x="1031036" y="353136"/>
                </a:lnTo>
                <a:lnTo>
                  <a:pt x="1022007" y="323697"/>
                </a:lnTo>
                <a:lnTo>
                  <a:pt x="1009980" y="301421"/>
                </a:lnTo>
                <a:lnTo>
                  <a:pt x="1009980" y="384251"/>
                </a:lnTo>
                <a:lnTo>
                  <a:pt x="1009751" y="386956"/>
                </a:lnTo>
                <a:lnTo>
                  <a:pt x="1000074" y="435305"/>
                </a:lnTo>
                <a:lnTo>
                  <a:pt x="971181" y="478548"/>
                </a:lnTo>
                <a:lnTo>
                  <a:pt x="927862" y="507644"/>
                </a:lnTo>
                <a:lnTo>
                  <a:pt x="876604" y="517918"/>
                </a:lnTo>
                <a:lnTo>
                  <a:pt x="876058" y="517918"/>
                </a:lnTo>
                <a:lnTo>
                  <a:pt x="825398" y="507949"/>
                </a:lnTo>
                <a:lnTo>
                  <a:pt x="782320" y="479247"/>
                </a:lnTo>
                <a:lnTo>
                  <a:pt x="753186" y="436194"/>
                </a:lnTo>
                <a:lnTo>
                  <a:pt x="742899" y="385330"/>
                </a:lnTo>
                <a:lnTo>
                  <a:pt x="749528" y="343090"/>
                </a:lnTo>
                <a:lnTo>
                  <a:pt x="768337" y="306298"/>
                </a:lnTo>
                <a:lnTo>
                  <a:pt x="797090" y="277202"/>
                </a:lnTo>
                <a:lnTo>
                  <a:pt x="833602" y="258038"/>
                </a:lnTo>
                <a:lnTo>
                  <a:pt x="875665" y="251015"/>
                </a:lnTo>
                <a:lnTo>
                  <a:pt x="876274" y="251015"/>
                </a:lnTo>
                <a:lnTo>
                  <a:pt x="927265" y="261023"/>
                </a:lnTo>
                <a:lnTo>
                  <a:pt x="970470" y="289763"/>
                </a:lnTo>
                <a:lnTo>
                  <a:pt x="999680" y="333057"/>
                </a:lnTo>
                <a:lnTo>
                  <a:pt x="1009980" y="384251"/>
                </a:lnTo>
                <a:lnTo>
                  <a:pt x="1009980" y="301421"/>
                </a:lnTo>
                <a:lnTo>
                  <a:pt x="963485" y="252984"/>
                </a:lnTo>
                <a:lnTo>
                  <a:pt x="907199" y="229819"/>
                </a:lnTo>
                <a:lnTo>
                  <a:pt x="876274" y="226809"/>
                </a:lnTo>
                <a:lnTo>
                  <a:pt x="875563" y="226809"/>
                </a:lnTo>
                <a:lnTo>
                  <a:pt x="825855" y="235102"/>
                </a:lnTo>
                <a:lnTo>
                  <a:pt x="782713" y="257733"/>
                </a:lnTo>
                <a:lnTo>
                  <a:pt x="748741" y="292100"/>
                </a:lnTo>
                <a:lnTo>
                  <a:pt x="726528" y="335534"/>
                </a:lnTo>
                <a:lnTo>
                  <a:pt x="718883" y="384251"/>
                </a:lnTo>
                <a:lnTo>
                  <a:pt x="718807" y="386562"/>
                </a:lnTo>
                <a:lnTo>
                  <a:pt x="721842" y="416306"/>
                </a:lnTo>
                <a:lnTo>
                  <a:pt x="745426" y="472490"/>
                </a:lnTo>
                <a:lnTo>
                  <a:pt x="789266" y="516013"/>
                </a:lnTo>
                <a:lnTo>
                  <a:pt x="845337" y="539140"/>
                </a:lnTo>
                <a:lnTo>
                  <a:pt x="876058" y="542124"/>
                </a:lnTo>
                <a:lnTo>
                  <a:pt x="876706" y="542124"/>
                </a:lnTo>
                <a:lnTo>
                  <a:pt x="907770" y="538988"/>
                </a:lnTo>
                <a:lnTo>
                  <a:pt x="937183" y="529996"/>
                </a:lnTo>
                <a:lnTo>
                  <a:pt x="959662" y="517918"/>
                </a:lnTo>
                <a:lnTo>
                  <a:pt x="964260" y="515454"/>
                </a:lnTo>
                <a:lnTo>
                  <a:pt x="988314" y="495642"/>
                </a:lnTo>
                <a:lnTo>
                  <a:pt x="1008062" y="471563"/>
                </a:lnTo>
                <a:lnTo>
                  <a:pt x="1022477" y="444525"/>
                </a:lnTo>
                <a:lnTo>
                  <a:pt x="1031290" y="415188"/>
                </a:lnTo>
                <a:lnTo>
                  <a:pt x="1034199" y="384251"/>
                </a:lnTo>
                <a:close/>
              </a:path>
              <a:path w="1396364" h="1454785">
                <a:moveTo>
                  <a:pt x="1062888" y="1204582"/>
                </a:moveTo>
                <a:lnTo>
                  <a:pt x="1050798" y="1183627"/>
                </a:lnTo>
                <a:lnTo>
                  <a:pt x="629869" y="1426654"/>
                </a:lnTo>
                <a:lnTo>
                  <a:pt x="24206" y="1076985"/>
                </a:lnTo>
                <a:lnTo>
                  <a:pt x="24206" y="377621"/>
                </a:lnTo>
                <a:lnTo>
                  <a:pt x="629869" y="27952"/>
                </a:lnTo>
                <a:lnTo>
                  <a:pt x="705294" y="71526"/>
                </a:lnTo>
                <a:lnTo>
                  <a:pt x="717397" y="50558"/>
                </a:lnTo>
                <a:lnTo>
                  <a:pt x="629869" y="0"/>
                </a:lnTo>
                <a:lnTo>
                  <a:pt x="0" y="363664"/>
                </a:lnTo>
                <a:lnTo>
                  <a:pt x="0" y="1090955"/>
                </a:lnTo>
                <a:lnTo>
                  <a:pt x="629869" y="1454594"/>
                </a:lnTo>
                <a:lnTo>
                  <a:pt x="1062888" y="1204582"/>
                </a:lnTo>
                <a:close/>
              </a:path>
              <a:path w="1396364" h="1454785">
                <a:moveTo>
                  <a:pt x="1202626" y="386956"/>
                </a:moveTo>
                <a:lnTo>
                  <a:pt x="1200086" y="342912"/>
                </a:lnTo>
                <a:lnTo>
                  <a:pt x="1191120" y="298056"/>
                </a:lnTo>
                <a:lnTo>
                  <a:pt x="1178394" y="261886"/>
                </a:lnTo>
                <a:lnTo>
                  <a:pt x="1178394" y="386956"/>
                </a:lnTo>
                <a:lnTo>
                  <a:pt x="1176083" y="412203"/>
                </a:lnTo>
                <a:lnTo>
                  <a:pt x="1163459" y="458444"/>
                </a:lnTo>
                <a:lnTo>
                  <a:pt x="1140129" y="511263"/>
                </a:lnTo>
                <a:lnTo>
                  <a:pt x="1121498" y="545388"/>
                </a:lnTo>
                <a:lnTo>
                  <a:pt x="1099134" y="581393"/>
                </a:lnTo>
                <a:lnTo>
                  <a:pt x="1072464" y="620242"/>
                </a:lnTo>
                <a:lnTo>
                  <a:pt x="1045387" y="657009"/>
                </a:lnTo>
                <a:lnTo>
                  <a:pt x="1016622" y="693775"/>
                </a:lnTo>
                <a:lnTo>
                  <a:pt x="986091" y="730643"/>
                </a:lnTo>
                <a:lnTo>
                  <a:pt x="953668" y="767740"/>
                </a:lnTo>
                <a:lnTo>
                  <a:pt x="919289" y="805180"/>
                </a:lnTo>
                <a:lnTo>
                  <a:pt x="882827" y="843064"/>
                </a:lnTo>
                <a:lnTo>
                  <a:pt x="878128" y="846797"/>
                </a:lnTo>
                <a:lnTo>
                  <a:pt x="874077" y="846797"/>
                </a:lnTo>
                <a:lnTo>
                  <a:pt x="830300" y="801649"/>
                </a:lnTo>
                <a:lnTo>
                  <a:pt x="792759" y="760463"/>
                </a:lnTo>
                <a:lnTo>
                  <a:pt x="757720" y="719886"/>
                </a:lnTo>
                <a:lnTo>
                  <a:pt x="725093" y="679780"/>
                </a:lnTo>
                <a:lnTo>
                  <a:pt x="694766" y="640041"/>
                </a:lnTo>
                <a:lnTo>
                  <a:pt x="666623" y="600519"/>
                </a:lnTo>
                <a:lnTo>
                  <a:pt x="629373" y="541210"/>
                </a:lnTo>
                <a:lnTo>
                  <a:pt x="598055" y="480542"/>
                </a:lnTo>
                <a:lnTo>
                  <a:pt x="580821" y="431063"/>
                </a:lnTo>
                <a:lnTo>
                  <a:pt x="574408" y="380733"/>
                </a:lnTo>
                <a:lnTo>
                  <a:pt x="578815" y="329755"/>
                </a:lnTo>
                <a:lnTo>
                  <a:pt x="594029" y="278282"/>
                </a:lnTo>
                <a:lnTo>
                  <a:pt x="614451" y="235343"/>
                </a:lnTo>
                <a:lnTo>
                  <a:pt x="639343" y="197523"/>
                </a:lnTo>
                <a:lnTo>
                  <a:pt x="668667" y="164833"/>
                </a:lnTo>
                <a:lnTo>
                  <a:pt x="702373" y="137312"/>
                </a:lnTo>
                <a:lnTo>
                  <a:pt x="740448" y="115011"/>
                </a:lnTo>
                <a:lnTo>
                  <a:pt x="782828" y="97942"/>
                </a:lnTo>
                <a:lnTo>
                  <a:pt x="829500" y="86144"/>
                </a:lnTo>
                <a:lnTo>
                  <a:pt x="849261" y="83515"/>
                </a:lnTo>
                <a:lnTo>
                  <a:pt x="857770" y="82486"/>
                </a:lnTo>
                <a:lnTo>
                  <a:pt x="894969" y="82486"/>
                </a:lnTo>
                <a:lnTo>
                  <a:pt x="920191" y="85750"/>
                </a:lnTo>
                <a:lnTo>
                  <a:pt x="975194" y="98907"/>
                </a:lnTo>
                <a:lnTo>
                  <a:pt x="1019670" y="118503"/>
                </a:lnTo>
                <a:lnTo>
                  <a:pt x="1060348" y="145008"/>
                </a:lnTo>
                <a:lnTo>
                  <a:pt x="1096352" y="177634"/>
                </a:lnTo>
                <a:lnTo>
                  <a:pt x="1126845" y="215595"/>
                </a:lnTo>
                <a:lnTo>
                  <a:pt x="1150937" y="258102"/>
                </a:lnTo>
                <a:lnTo>
                  <a:pt x="1167765" y="304368"/>
                </a:lnTo>
                <a:lnTo>
                  <a:pt x="1176070" y="345897"/>
                </a:lnTo>
                <a:lnTo>
                  <a:pt x="1178394" y="386956"/>
                </a:lnTo>
                <a:lnTo>
                  <a:pt x="1178394" y="261886"/>
                </a:lnTo>
                <a:lnTo>
                  <a:pt x="1154074" y="213156"/>
                </a:lnTo>
                <a:lnTo>
                  <a:pt x="1127036" y="175831"/>
                </a:lnTo>
                <a:lnTo>
                  <a:pt x="1095146" y="142684"/>
                </a:lnTo>
                <a:lnTo>
                  <a:pt x="1059040" y="114261"/>
                </a:lnTo>
                <a:lnTo>
                  <a:pt x="1019340" y="91147"/>
                </a:lnTo>
                <a:lnTo>
                  <a:pt x="976655" y="73901"/>
                </a:lnTo>
                <a:lnTo>
                  <a:pt x="931633" y="63080"/>
                </a:lnTo>
                <a:lnTo>
                  <a:pt x="896581" y="58280"/>
                </a:lnTo>
                <a:lnTo>
                  <a:pt x="856284" y="58381"/>
                </a:lnTo>
                <a:lnTo>
                  <a:pt x="774801" y="75069"/>
                </a:lnTo>
                <a:lnTo>
                  <a:pt x="729183" y="93446"/>
                </a:lnTo>
                <a:lnTo>
                  <a:pt x="688200" y="117462"/>
                </a:lnTo>
                <a:lnTo>
                  <a:pt x="651916" y="147091"/>
                </a:lnTo>
                <a:lnTo>
                  <a:pt x="620356" y="182295"/>
                </a:lnTo>
                <a:lnTo>
                  <a:pt x="593559" y="223037"/>
                </a:lnTo>
                <a:lnTo>
                  <a:pt x="571576" y="269290"/>
                </a:lnTo>
                <a:lnTo>
                  <a:pt x="557314" y="314363"/>
                </a:lnTo>
                <a:lnTo>
                  <a:pt x="550811" y="357987"/>
                </a:lnTo>
                <a:lnTo>
                  <a:pt x="550760" y="365074"/>
                </a:lnTo>
                <a:lnTo>
                  <a:pt x="551535" y="403504"/>
                </a:lnTo>
                <a:lnTo>
                  <a:pt x="560019" y="447395"/>
                </a:lnTo>
                <a:lnTo>
                  <a:pt x="576072" y="490677"/>
                </a:lnTo>
                <a:lnTo>
                  <a:pt x="608317" y="553173"/>
                </a:lnTo>
                <a:lnTo>
                  <a:pt x="646671" y="614235"/>
                </a:lnTo>
                <a:lnTo>
                  <a:pt x="675220" y="654329"/>
                </a:lnTo>
                <a:lnTo>
                  <a:pt x="705967" y="694626"/>
                </a:lnTo>
                <a:lnTo>
                  <a:pt x="739025" y="735266"/>
                </a:lnTo>
                <a:lnTo>
                  <a:pt x="774509" y="776376"/>
                </a:lnTo>
                <a:lnTo>
                  <a:pt x="812520" y="818083"/>
                </a:lnTo>
                <a:lnTo>
                  <a:pt x="853160" y="860513"/>
                </a:lnTo>
                <a:lnTo>
                  <a:pt x="867867" y="870991"/>
                </a:lnTo>
                <a:lnTo>
                  <a:pt x="876236" y="870991"/>
                </a:lnTo>
                <a:lnTo>
                  <a:pt x="912825" y="846797"/>
                </a:lnTo>
                <a:lnTo>
                  <a:pt x="936980" y="821690"/>
                </a:lnTo>
                <a:lnTo>
                  <a:pt x="971791" y="783780"/>
                </a:lnTo>
                <a:lnTo>
                  <a:pt x="1004608" y="746201"/>
                </a:lnTo>
                <a:lnTo>
                  <a:pt x="1035545" y="708850"/>
                </a:lnTo>
                <a:lnTo>
                  <a:pt x="1064704" y="671588"/>
                </a:lnTo>
                <a:lnTo>
                  <a:pt x="1092174" y="634314"/>
                </a:lnTo>
                <a:lnTo>
                  <a:pt x="1119581" y="594347"/>
                </a:lnTo>
                <a:lnTo>
                  <a:pt x="1142593" y="557237"/>
                </a:lnTo>
                <a:lnTo>
                  <a:pt x="1161834" y="521970"/>
                </a:lnTo>
                <a:lnTo>
                  <a:pt x="1186383" y="466242"/>
                </a:lnTo>
                <a:lnTo>
                  <a:pt x="1200061" y="415518"/>
                </a:lnTo>
                <a:lnTo>
                  <a:pt x="1202626" y="386956"/>
                </a:lnTo>
                <a:close/>
              </a:path>
              <a:path w="1396364" h="1454785">
                <a:moveTo>
                  <a:pt x="1395844" y="932268"/>
                </a:moveTo>
                <a:lnTo>
                  <a:pt x="1362748" y="916254"/>
                </a:lnTo>
                <a:lnTo>
                  <a:pt x="1362748" y="943140"/>
                </a:lnTo>
                <a:lnTo>
                  <a:pt x="1217117" y="1218679"/>
                </a:lnTo>
                <a:lnTo>
                  <a:pt x="1056144" y="1106817"/>
                </a:lnTo>
                <a:lnTo>
                  <a:pt x="1030668" y="1089126"/>
                </a:lnTo>
                <a:lnTo>
                  <a:pt x="1160386" y="845197"/>
                </a:lnTo>
                <a:lnTo>
                  <a:pt x="1362748" y="943140"/>
                </a:lnTo>
                <a:lnTo>
                  <a:pt x="1362748" y="916254"/>
                </a:lnTo>
                <a:lnTo>
                  <a:pt x="1207109" y="840917"/>
                </a:lnTo>
                <a:lnTo>
                  <a:pt x="1152829" y="814641"/>
                </a:lnTo>
                <a:lnTo>
                  <a:pt x="1131265" y="822629"/>
                </a:lnTo>
                <a:lnTo>
                  <a:pt x="1131265" y="848436"/>
                </a:lnTo>
                <a:lnTo>
                  <a:pt x="1006246" y="1083500"/>
                </a:lnTo>
                <a:lnTo>
                  <a:pt x="752284" y="1210081"/>
                </a:lnTo>
                <a:lnTo>
                  <a:pt x="873239" y="943978"/>
                </a:lnTo>
                <a:lnTo>
                  <a:pt x="934974" y="921118"/>
                </a:lnTo>
                <a:lnTo>
                  <a:pt x="1131265" y="848436"/>
                </a:lnTo>
                <a:lnTo>
                  <a:pt x="1131265" y="822629"/>
                </a:lnTo>
                <a:lnTo>
                  <a:pt x="865289" y="921118"/>
                </a:lnTo>
                <a:lnTo>
                  <a:pt x="848233" y="914603"/>
                </a:lnTo>
                <a:lnTo>
                  <a:pt x="848233" y="940523"/>
                </a:lnTo>
                <a:lnTo>
                  <a:pt x="722744" y="1216609"/>
                </a:lnTo>
                <a:lnTo>
                  <a:pt x="593534" y="1099489"/>
                </a:lnTo>
                <a:lnTo>
                  <a:pt x="590105" y="1096391"/>
                </a:lnTo>
                <a:lnTo>
                  <a:pt x="577469" y="1084948"/>
                </a:lnTo>
                <a:lnTo>
                  <a:pt x="697674" y="883005"/>
                </a:lnTo>
                <a:lnTo>
                  <a:pt x="848233" y="940523"/>
                </a:lnTo>
                <a:lnTo>
                  <a:pt x="848233" y="914603"/>
                </a:lnTo>
                <a:lnTo>
                  <a:pt x="761072" y="881303"/>
                </a:lnTo>
                <a:lnTo>
                  <a:pt x="691108" y="854570"/>
                </a:lnTo>
                <a:lnTo>
                  <a:pt x="658558" y="873442"/>
                </a:lnTo>
                <a:lnTo>
                  <a:pt x="658558" y="901407"/>
                </a:lnTo>
                <a:lnTo>
                  <a:pt x="554977" y="1075423"/>
                </a:lnTo>
                <a:lnTo>
                  <a:pt x="321995" y="1096391"/>
                </a:lnTo>
                <a:lnTo>
                  <a:pt x="658558" y="901407"/>
                </a:lnTo>
                <a:lnTo>
                  <a:pt x="658558" y="873442"/>
                </a:lnTo>
                <a:lnTo>
                  <a:pt x="215163" y="1130338"/>
                </a:lnTo>
                <a:lnTo>
                  <a:pt x="557466" y="1099489"/>
                </a:lnTo>
                <a:lnTo>
                  <a:pt x="724560" y="1250950"/>
                </a:lnTo>
                <a:lnTo>
                  <a:pt x="782853" y="1221892"/>
                </a:lnTo>
                <a:lnTo>
                  <a:pt x="1013726" y="1106817"/>
                </a:lnTo>
                <a:lnTo>
                  <a:pt x="1225765" y="1254163"/>
                </a:lnTo>
                <a:lnTo>
                  <a:pt x="1244511" y="1218679"/>
                </a:lnTo>
                <a:lnTo>
                  <a:pt x="1395844" y="9322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6786836" y="3169389"/>
            <a:ext cx="1510030" cy="1477010"/>
            <a:chOff x="6786836" y="3169389"/>
            <a:chExt cx="1510030" cy="1477010"/>
          </a:xfrm>
        </p:grpSpPr>
        <p:sp>
          <p:nvSpPr>
            <p:cNvPr id="10" name="object 10"/>
            <p:cNvSpPr/>
            <p:nvPr/>
          </p:nvSpPr>
          <p:spPr>
            <a:xfrm>
              <a:off x="6986364" y="3508556"/>
              <a:ext cx="1113790" cy="645795"/>
            </a:xfrm>
            <a:custGeom>
              <a:avLst/>
              <a:gdLst/>
              <a:ahLst/>
              <a:cxnLst/>
              <a:rect l="l" t="t" r="r" b="b"/>
              <a:pathLst>
                <a:path w="1113790" h="645795">
                  <a:moveTo>
                    <a:pt x="0" y="225069"/>
                  </a:moveTo>
                  <a:lnTo>
                    <a:pt x="185699" y="0"/>
                  </a:lnTo>
                  <a:lnTo>
                    <a:pt x="1113624" y="0"/>
                  </a:lnTo>
                  <a:lnTo>
                    <a:pt x="766267" y="197738"/>
                  </a:lnTo>
                  <a:lnTo>
                    <a:pt x="880287" y="272580"/>
                  </a:lnTo>
                  <a:lnTo>
                    <a:pt x="774827" y="474560"/>
                  </a:lnTo>
                  <a:lnTo>
                    <a:pt x="519887" y="610654"/>
                  </a:lnTo>
                  <a:lnTo>
                    <a:pt x="323608" y="519925"/>
                  </a:lnTo>
                  <a:lnTo>
                    <a:pt x="198831" y="645540"/>
                  </a:lnTo>
                  <a:lnTo>
                    <a:pt x="279" y="570852"/>
                  </a:lnTo>
                  <a:lnTo>
                    <a:pt x="0" y="225069"/>
                  </a:lnTo>
                  <a:close/>
                </a:path>
              </a:pathLst>
            </a:custGeom>
            <a:ln w="215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86411" y="3778721"/>
              <a:ext cx="883285" cy="450215"/>
            </a:xfrm>
            <a:custGeom>
              <a:avLst/>
              <a:gdLst/>
              <a:ahLst/>
              <a:cxnLst/>
              <a:rect l="l" t="t" r="r" b="b"/>
              <a:pathLst>
                <a:path w="883284" h="450214">
                  <a:moveTo>
                    <a:pt x="882789" y="0"/>
                  </a:moveTo>
                  <a:lnTo>
                    <a:pt x="881024" y="116217"/>
                  </a:lnTo>
                  <a:lnTo>
                    <a:pt x="813523" y="249669"/>
                  </a:lnTo>
                  <a:lnTo>
                    <a:pt x="519379" y="405041"/>
                  </a:lnTo>
                  <a:lnTo>
                    <a:pt x="329514" y="317461"/>
                  </a:lnTo>
                  <a:lnTo>
                    <a:pt x="202387" y="449821"/>
                  </a:lnTo>
                  <a:lnTo>
                    <a:pt x="0" y="369570"/>
                  </a:lnTo>
                  <a:lnTo>
                    <a:pt x="241" y="300685"/>
                  </a:lnTo>
                </a:path>
              </a:pathLst>
            </a:custGeom>
            <a:ln w="215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02897" y="3503446"/>
              <a:ext cx="311785" cy="236854"/>
            </a:xfrm>
            <a:custGeom>
              <a:avLst/>
              <a:gdLst/>
              <a:ahLst/>
              <a:cxnLst/>
              <a:rect l="l" t="t" r="r" b="b"/>
              <a:pathLst>
                <a:path w="311784" h="236854">
                  <a:moveTo>
                    <a:pt x="0" y="236486"/>
                  </a:moveTo>
                  <a:lnTo>
                    <a:pt x="311772" y="53962"/>
                  </a:lnTo>
                  <a:lnTo>
                    <a:pt x="311772" y="0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24402" y="3611497"/>
              <a:ext cx="358775" cy="220345"/>
            </a:xfrm>
            <a:custGeom>
              <a:avLst/>
              <a:gdLst/>
              <a:ahLst/>
              <a:cxnLst/>
              <a:rect l="l" t="t" r="r" b="b"/>
              <a:pathLst>
                <a:path w="358775" h="220345">
                  <a:moveTo>
                    <a:pt x="0" y="128435"/>
                  </a:moveTo>
                  <a:lnTo>
                    <a:pt x="213131" y="0"/>
                  </a:lnTo>
                  <a:lnTo>
                    <a:pt x="358165" y="91986"/>
                  </a:lnTo>
                  <a:lnTo>
                    <a:pt x="294068" y="183197"/>
                  </a:lnTo>
                  <a:lnTo>
                    <a:pt x="164096" y="219837"/>
                  </a:lnTo>
                  <a:lnTo>
                    <a:pt x="0" y="128435"/>
                  </a:lnTo>
                  <a:close/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917445" y="3701350"/>
              <a:ext cx="368300" cy="185420"/>
            </a:xfrm>
            <a:custGeom>
              <a:avLst/>
              <a:gdLst/>
              <a:ahLst/>
              <a:cxnLst/>
              <a:rect l="l" t="t" r="r" b="b"/>
              <a:pathLst>
                <a:path w="368300" h="185420">
                  <a:moveTo>
                    <a:pt x="0" y="38582"/>
                  </a:moveTo>
                  <a:lnTo>
                    <a:pt x="1016" y="90335"/>
                  </a:lnTo>
                  <a:lnTo>
                    <a:pt x="171056" y="185381"/>
                  </a:lnTo>
                  <a:lnTo>
                    <a:pt x="320586" y="145249"/>
                  </a:lnTo>
                  <a:lnTo>
                    <a:pt x="368134" y="74129"/>
                  </a:lnTo>
                  <a:lnTo>
                    <a:pt x="368134" y="0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797631" y="3180184"/>
              <a:ext cx="1260475" cy="1455420"/>
            </a:xfrm>
            <a:custGeom>
              <a:avLst/>
              <a:gdLst/>
              <a:ahLst/>
              <a:cxnLst/>
              <a:rect l="l" t="t" r="r" b="b"/>
              <a:pathLst>
                <a:path w="1260475" h="1455420">
                  <a:moveTo>
                    <a:pt x="1086612" y="263525"/>
                  </a:moveTo>
                  <a:lnTo>
                    <a:pt x="630174" y="0"/>
                  </a:lnTo>
                  <a:lnTo>
                    <a:pt x="0" y="363829"/>
                  </a:lnTo>
                  <a:lnTo>
                    <a:pt x="0" y="1091488"/>
                  </a:lnTo>
                  <a:lnTo>
                    <a:pt x="630174" y="1455318"/>
                  </a:lnTo>
                  <a:lnTo>
                    <a:pt x="1260348" y="1091488"/>
                  </a:lnTo>
                  <a:lnTo>
                    <a:pt x="1260348" y="818362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10905121" y="3072777"/>
            <a:ext cx="1460500" cy="1600835"/>
          </a:xfrm>
          <a:custGeom>
            <a:avLst/>
            <a:gdLst/>
            <a:ahLst/>
            <a:cxnLst/>
            <a:rect l="l" t="t" r="r" b="b"/>
            <a:pathLst>
              <a:path w="1460500" h="1600835">
                <a:moveTo>
                  <a:pt x="994511" y="701268"/>
                </a:moveTo>
                <a:lnTo>
                  <a:pt x="904595" y="545185"/>
                </a:lnTo>
                <a:lnTo>
                  <a:pt x="859282" y="466534"/>
                </a:lnTo>
                <a:lnTo>
                  <a:pt x="859282" y="518833"/>
                </a:lnTo>
                <a:lnTo>
                  <a:pt x="813092" y="601357"/>
                </a:lnTo>
                <a:lnTo>
                  <a:pt x="744816" y="534543"/>
                </a:lnTo>
                <a:lnTo>
                  <a:pt x="715175" y="505523"/>
                </a:lnTo>
                <a:lnTo>
                  <a:pt x="709206" y="504583"/>
                </a:lnTo>
                <a:lnTo>
                  <a:pt x="638302" y="539305"/>
                </a:lnTo>
                <a:lnTo>
                  <a:pt x="754684" y="337299"/>
                </a:lnTo>
                <a:lnTo>
                  <a:pt x="859282" y="518833"/>
                </a:lnTo>
                <a:lnTo>
                  <a:pt x="859282" y="466534"/>
                </a:lnTo>
                <a:lnTo>
                  <a:pt x="784834" y="337299"/>
                </a:lnTo>
                <a:lnTo>
                  <a:pt x="767740" y="307632"/>
                </a:lnTo>
                <a:lnTo>
                  <a:pt x="767740" y="206883"/>
                </a:lnTo>
                <a:lnTo>
                  <a:pt x="840219" y="178841"/>
                </a:lnTo>
                <a:lnTo>
                  <a:pt x="965225" y="130479"/>
                </a:lnTo>
                <a:lnTo>
                  <a:pt x="968476" y="126009"/>
                </a:lnTo>
                <a:lnTo>
                  <a:pt x="969086" y="115773"/>
                </a:lnTo>
                <a:lnTo>
                  <a:pt x="966368" y="110947"/>
                </a:lnTo>
                <a:lnTo>
                  <a:pt x="924318" y="88696"/>
                </a:lnTo>
                <a:lnTo>
                  <a:pt x="924318" y="118262"/>
                </a:lnTo>
                <a:lnTo>
                  <a:pt x="767740" y="178841"/>
                </a:lnTo>
                <a:lnTo>
                  <a:pt x="767740" y="35407"/>
                </a:lnTo>
                <a:lnTo>
                  <a:pt x="924318" y="118262"/>
                </a:lnTo>
                <a:lnTo>
                  <a:pt x="924318" y="88696"/>
                </a:lnTo>
                <a:lnTo>
                  <a:pt x="823645" y="35407"/>
                </a:lnTo>
                <a:lnTo>
                  <a:pt x="756742" y="0"/>
                </a:lnTo>
                <a:lnTo>
                  <a:pt x="751890" y="139"/>
                </a:lnTo>
                <a:lnTo>
                  <a:pt x="744042" y="4876"/>
                </a:lnTo>
                <a:lnTo>
                  <a:pt x="741629" y="9131"/>
                </a:lnTo>
                <a:lnTo>
                  <a:pt x="741629" y="307632"/>
                </a:lnTo>
                <a:lnTo>
                  <a:pt x="594283" y="563372"/>
                </a:lnTo>
                <a:lnTo>
                  <a:pt x="298297" y="1104023"/>
                </a:lnTo>
                <a:lnTo>
                  <a:pt x="298386" y="1108938"/>
                </a:lnTo>
                <a:lnTo>
                  <a:pt x="300723" y="1112926"/>
                </a:lnTo>
                <a:lnTo>
                  <a:pt x="303085" y="1116901"/>
                </a:lnTo>
                <a:lnTo>
                  <a:pt x="307352" y="1119339"/>
                </a:lnTo>
                <a:lnTo>
                  <a:pt x="747166" y="1119339"/>
                </a:lnTo>
                <a:lnTo>
                  <a:pt x="753008" y="1113485"/>
                </a:lnTo>
                <a:lnTo>
                  <a:pt x="753008" y="1099045"/>
                </a:lnTo>
                <a:lnTo>
                  <a:pt x="747166" y="1093177"/>
                </a:lnTo>
                <a:lnTo>
                  <a:pt x="334010" y="1093177"/>
                </a:lnTo>
                <a:lnTo>
                  <a:pt x="615073" y="579793"/>
                </a:lnTo>
                <a:lnTo>
                  <a:pt x="697750" y="539305"/>
                </a:lnTo>
                <a:lnTo>
                  <a:pt x="707478" y="534543"/>
                </a:lnTo>
                <a:lnTo>
                  <a:pt x="809498" y="634403"/>
                </a:lnTo>
                <a:lnTo>
                  <a:pt x="812761" y="635723"/>
                </a:lnTo>
                <a:lnTo>
                  <a:pt x="816762" y="635723"/>
                </a:lnTo>
                <a:lnTo>
                  <a:pt x="817397" y="635673"/>
                </a:lnTo>
                <a:lnTo>
                  <a:pt x="822032" y="635000"/>
                </a:lnTo>
                <a:lnTo>
                  <a:pt x="825550" y="632587"/>
                </a:lnTo>
                <a:lnTo>
                  <a:pt x="843013" y="601357"/>
                </a:lnTo>
                <a:lnTo>
                  <a:pt x="874445" y="545185"/>
                </a:lnTo>
                <a:lnTo>
                  <a:pt x="970724" y="712292"/>
                </a:lnTo>
                <a:lnTo>
                  <a:pt x="975118" y="714641"/>
                </a:lnTo>
                <a:lnTo>
                  <a:pt x="981824" y="714641"/>
                </a:lnTo>
                <a:lnTo>
                  <a:pt x="984084" y="714070"/>
                </a:lnTo>
                <a:lnTo>
                  <a:pt x="992390" y="709282"/>
                </a:lnTo>
                <a:lnTo>
                  <a:pt x="994511" y="701268"/>
                </a:lnTo>
                <a:close/>
              </a:path>
              <a:path w="1460500" h="1600835">
                <a:moveTo>
                  <a:pt x="1230858" y="1170000"/>
                </a:moveTo>
                <a:lnTo>
                  <a:pt x="1205890" y="1170000"/>
                </a:lnTo>
                <a:lnTo>
                  <a:pt x="1205890" y="1231112"/>
                </a:lnTo>
                <a:lnTo>
                  <a:pt x="615429" y="1572031"/>
                </a:lnTo>
                <a:lnTo>
                  <a:pt x="24955" y="1231112"/>
                </a:lnTo>
                <a:lnTo>
                  <a:pt x="24955" y="549287"/>
                </a:lnTo>
                <a:lnTo>
                  <a:pt x="615429" y="208368"/>
                </a:lnTo>
                <a:lnTo>
                  <a:pt x="677799" y="244386"/>
                </a:lnTo>
                <a:lnTo>
                  <a:pt x="678751" y="242735"/>
                </a:lnTo>
                <a:lnTo>
                  <a:pt x="690283" y="222796"/>
                </a:lnTo>
                <a:lnTo>
                  <a:pt x="617829" y="180962"/>
                </a:lnTo>
                <a:lnTo>
                  <a:pt x="615429" y="179578"/>
                </a:lnTo>
                <a:lnTo>
                  <a:pt x="0" y="534873"/>
                </a:lnTo>
                <a:lnTo>
                  <a:pt x="0" y="1245527"/>
                </a:lnTo>
                <a:lnTo>
                  <a:pt x="615429" y="1600822"/>
                </a:lnTo>
                <a:lnTo>
                  <a:pt x="617829" y="1599438"/>
                </a:lnTo>
                <a:lnTo>
                  <a:pt x="1230553" y="1245679"/>
                </a:lnTo>
                <a:lnTo>
                  <a:pt x="1230858" y="1245527"/>
                </a:lnTo>
                <a:lnTo>
                  <a:pt x="1230858" y="1171206"/>
                </a:lnTo>
                <a:lnTo>
                  <a:pt x="1230858" y="1170000"/>
                </a:lnTo>
                <a:close/>
              </a:path>
              <a:path w="1460500" h="1600835">
                <a:moveTo>
                  <a:pt x="1459928" y="1108583"/>
                </a:moveTo>
                <a:lnTo>
                  <a:pt x="1459865" y="1103414"/>
                </a:lnTo>
                <a:lnTo>
                  <a:pt x="1453540" y="1093177"/>
                </a:lnTo>
                <a:lnTo>
                  <a:pt x="1422857" y="1043495"/>
                </a:lnTo>
                <a:lnTo>
                  <a:pt x="1422857" y="1093177"/>
                </a:lnTo>
                <a:lnTo>
                  <a:pt x="808342" y="1093177"/>
                </a:lnTo>
                <a:lnTo>
                  <a:pt x="1042073" y="714641"/>
                </a:lnTo>
                <a:lnTo>
                  <a:pt x="1189139" y="714641"/>
                </a:lnTo>
                <a:lnTo>
                  <a:pt x="1422857" y="1093177"/>
                </a:lnTo>
                <a:lnTo>
                  <a:pt x="1422857" y="1043495"/>
                </a:lnTo>
                <a:lnTo>
                  <a:pt x="1219809" y="714641"/>
                </a:lnTo>
                <a:lnTo>
                  <a:pt x="1203655" y="688479"/>
                </a:lnTo>
                <a:lnTo>
                  <a:pt x="1172984" y="638797"/>
                </a:lnTo>
                <a:lnTo>
                  <a:pt x="1172984" y="688479"/>
                </a:lnTo>
                <a:lnTo>
                  <a:pt x="1058227" y="688479"/>
                </a:lnTo>
                <a:lnTo>
                  <a:pt x="1115606" y="595541"/>
                </a:lnTo>
                <a:lnTo>
                  <a:pt x="1172984" y="688479"/>
                </a:lnTo>
                <a:lnTo>
                  <a:pt x="1172984" y="638797"/>
                </a:lnTo>
                <a:lnTo>
                  <a:pt x="1146289" y="595541"/>
                </a:lnTo>
                <a:lnTo>
                  <a:pt x="1126705" y="563803"/>
                </a:lnTo>
                <a:lnTo>
                  <a:pt x="1121905" y="559460"/>
                </a:lnTo>
                <a:lnTo>
                  <a:pt x="1115606" y="558025"/>
                </a:lnTo>
                <a:lnTo>
                  <a:pt x="1109306" y="559460"/>
                </a:lnTo>
                <a:lnTo>
                  <a:pt x="1104519" y="563803"/>
                </a:lnTo>
                <a:lnTo>
                  <a:pt x="773811" y="1099375"/>
                </a:lnTo>
                <a:lnTo>
                  <a:pt x="773645" y="1099667"/>
                </a:lnTo>
                <a:lnTo>
                  <a:pt x="773645" y="1099997"/>
                </a:lnTo>
                <a:lnTo>
                  <a:pt x="773074" y="1101077"/>
                </a:lnTo>
                <a:lnTo>
                  <a:pt x="772807" y="1101890"/>
                </a:lnTo>
                <a:lnTo>
                  <a:pt x="772325" y="1103604"/>
                </a:lnTo>
                <a:lnTo>
                  <a:pt x="772121" y="1104430"/>
                </a:lnTo>
                <a:lnTo>
                  <a:pt x="772033" y="1105623"/>
                </a:lnTo>
                <a:lnTo>
                  <a:pt x="771867" y="1105916"/>
                </a:lnTo>
                <a:lnTo>
                  <a:pt x="771867" y="1106766"/>
                </a:lnTo>
                <a:lnTo>
                  <a:pt x="772096" y="1107198"/>
                </a:lnTo>
                <a:lnTo>
                  <a:pt x="772248" y="1108583"/>
                </a:lnTo>
                <a:lnTo>
                  <a:pt x="777392" y="1116698"/>
                </a:lnTo>
                <a:lnTo>
                  <a:pt x="777621" y="1117117"/>
                </a:lnTo>
                <a:lnTo>
                  <a:pt x="778433" y="1117612"/>
                </a:lnTo>
                <a:lnTo>
                  <a:pt x="778840" y="1117714"/>
                </a:lnTo>
                <a:lnTo>
                  <a:pt x="780021" y="1118285"/>
                </a:lnTo>
                <a:lnTo>
                  <a:pt x="781900" y="1118971"/>
                </a:lnTo>
                <a:lnTo>
                  <a:pt x="783386" y="1119339"/>
                </a:lnTo>
                <a:lnTo>
                  <a:pt x="1451025" y="1119339"/>
                </a:lnTo>
                <a:lnTo>
                  <a:pt x="1455381" y="1116774"/>
                </a:lnTo>
                <a:lnTo>
                  <a:pt x="1457667" y="1112621"/>
                </a:lnTo>
                <a:lnTo>
                  <a:pt x="1459928" y="1108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715999" cy="13715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9787" y="490722"/>
            <a:ext cx="10784205" cy="17272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660"/>
              </a:spcBef>
            </a:pPr>
            <a:r>
              <a:rPr spc="-10" dirty="0"/>
              <a:t>Ледовая обстановка </a:t>
            </a:r>
            <a:r>
              <a:rPr dirty="0"/>
              <a:t>в</a:t>
            </a:r>
            <a:r>
              <a:rPr spc="-5" dirty="0"/>
              <a:t> </a:t>
            </a:r>
            <a:r>
              <a:rPr spc="-15" dirty="0"/>
              <a:t>местах</a:t>
            </a:r>
            <a:r>
              <a:rPr spc="-5" dirty="0"/>
              <a:t> </a:t>
            </a:r>
            <a:r>
              <a:rPr spc="-15" dirty="0"/>
              <a:t>зимнего </a:t>
            </a:r>
            <a:r>
              <a:rPr spc="-10" dirty="0"/>
              <a:t> </a:t>
            </a:r>
            <a:r>
              <a:rPr spc="-30" dirty="0"/>
              <a:t>отдыха </a:t>
            </a:r>
            <a:r>
              <a:rPr spc="-5" dirty="0"/>
              <a:t>Центрального </a:t>
            </a:r>
            <a:r>
              <a:rPr spc="-10" dirty="0"/>
              <a:t>административного </a:t>
            </a:r>
            <a:r>
              <a:rPr spc="-1100" dirty="0"/>
              <a:t> </a:t>
            </a:r>
            <a:r>
              <a:rPr spc="-15" dirty="0"/>
              <a:t>округа</a:t>
            </a:r>
            <a:r>
              <a:rPr spc="-10" dirty="0"/>
              <a:t> </a:t>
            </a:r>
            <a:r>
              <a:rPr spc="-20" dirty="0"/>
              <a:t>города</a:t>
            </a:r>
            <a:r>
              <a:rPr dirty="0"/>
              <a:t> </a:t>
            </a:r>
            <a:r>
              <a:rPr spc="-15" dirty="0"/>
              <a:t>Москвы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28650" y="2736850"/>
          <a:ext cx="12387579" cy="1036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3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050">
                        <a:latin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00000"/>
                        </a:lnSpc>
                      </a:pPr>
                      <a:r>
                        <a:rPr sz="2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ЛОКАЦИЯ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2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ТОЛЩИНА</a:t>
                      </a:r>
                      <a:r>
                        <a:rPr sz="2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ЛЬДА</a:t>
                      </a:r>
                      <a:r>
                        <a:rPr sz="25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(см)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050">
                        <a:latin typeface="Times New Roman"/>
                        <a:cs typeface="Times New Roman"/>
                      </a:endParaRPr>
                    </a:p>
                    <a:p>
                      <a:pPr marL="931544">
                        <a:lnSpc>
                          <a:spcPct val="100000"/>
                        </a:lnSpc>
                      </a:pPr>
                      <a:r>
                        <a:rPr sz="2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</a:t>
                      </a:r>
                      <a:r>
                        <a:rPr sz="25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ОТДЫХА</a:t>
                      </a:r>
                      <a:endParaRPr sz="2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5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Чистые</a:t>
                      </a:r>
                      <a:r>
                        <a:rPr sz="2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пруды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40"/>
                        </a:spcBef>
                      </a:pP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Чистопрудный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б-р,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12-14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4988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7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88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275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Коньки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92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2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94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97815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5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718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75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265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65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2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20"/>
                        </a:spcBef>
                      </a:pPr>
                      <a:r>
                        <a:rPr sz="4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4500">
                        <a:latin typeface="Arial"/>
                        <a:cs typeface="Arial"/>
                      </a:endParaRPr>
                    </a:p>
                  </a:txBody>
                  <a:tcPr marL="0" marR="0" marT="294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97815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92057" y="647701"/>
            <a:ext cx="1076248" cy="92671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322220" y="3209987"/>
            <a:ext cx="1396365" cy="1454785"/>
          </a:xfrm>
          <a:custGeom>
            <a:avLst/>
            <a:gdLst/>
            <a:ahLst/>
            <a:cxnLst/>
            <a:rect l="l" t="t" r="r" b="b"/>
            <a:pathLst>
              <a:path w="1396364" h="1454785">
                <a:moveTo>
                  <a:pt x="1034199" y="384251"/>
                </a:moveTo>
                <a:lnTo>
                  <a:pt x="1031049" y="353136"/>
                </a:lnTo>
                <a:lnTo>
                  <a:pt x="1022019" y="323697"/>
                </a:lnTo>
                <a:lnTo>
                  <a:pt x="1009967" y="301371"/>
                </a:lnTo>
                <a:lnTo>
                  <a:pt x="1009967" y="384251"/>
                </a:lnTo>
                <a:lnTo>
                  <a:pt x="1009738" y="386956"/>
                </a:lnTo>
                <a:lnTo>
                  <a:pt x="1000074" y="435305"/>
                </a:lnTo>
                <a:lnTo>
                  <a:pt x="971181" y="478548"/>
                </a:lnTo>
                <a:lnTo>
                  <a:pt x="927862" y="507644"/>
                </a:lnTo>
                <a:lnTo>
                  <a:pt x="876604" y="517918"/>
                </a:lnTo>
                <a:lnTo>
                  <a:pt x="876058" y="517918"/>
                </a:lnTo>
                <a:lnTo>
                  <a:pt x="825398" y="507949"/>
                </a:lnTo>
                <a:lnTo>
                  <a:pt x="782332" y="479247"/>
                </a:lnTo>
                <a:lnTo>
                  <a:pt x="753173" y="436194"/>
                </a:lnTo>
                <a:lnTo>
                  <a:pt x="742899" y="385330"/>
                </a:lnTo>
                <a:lnTo>
                  <a:pt x="749528" y="343090"/>
                </a:lnTo>
                <a:lnTo>
                  <a:pt x="768337" y="306298"/>
                </a:lnTo>
                <a:lnTo>
                  <a:pt x="797090" y="277202"/>
                </a:lnTo>
                <a:lnTo>
                  <a:pt x="833602" y="258038"/>
                </a:lnTo>
                <a:lnTo>
                  <a:pt x="875665" y="251015"/>
                </a:lnTo>
                <a:lnTo>
                  <a:pt x="876274" y="251015"/>
                </a:lnTo>
                <a:lnTo>
                  <a:pt x="927265" y="261023"/>
                </a:lnTo>
                <a:lnTo>
                  <a:pt x="970470" y="289763"/>
                </a:lnTo>
                <a:lnTo>
                  <a:pt x="999680" y="333057"/>
                </a:lnTo>
                <a:lnTo>
                  <a:pt x="1009967" y="384251"/>
                </a:lnTo>
                <a:lnTo>
                  <a:pt x="1009967" y="301371"/>
                </a:lnTo>
                <a:lnTo>
                  <a:pt x="963485" y="252984"/>
                </a:lnTo>
                <a:lnTo>
                  <a:pt x="907199" y="229819"/>
                </a:lnTo>
                <a:lnTo>
                  <a:pt x="876274" y="226809"/>
                </a:lnTo>
                <a:lnTo>
                  <a:pt x="875563" y="226809"/>
                </a:lnTo>
                <a:lnTo>
                  <a:pt x="825855" y="235102"/>
                </a:lnTo>
                <a:lnTo>
                  <a:pt x="782713" y="257733"/>
                </a:lnTo>
                <a:lnTo>
                  <a:pt x="748741" y="292100"/>
                </a:lnTo>
                <a:lnTo>
                  <a:pt x="726528" y="335534"/>
                </a:lnTo>
                <a:lnTo>
                  <a:pt x="718883" y="384251"/>
                </a:lnTo>
                <a:lnTo>
                  <a:pt x="718807" y="386562"/>
                </a:lnTo>
                <a:lnTo>
                  <a:pt x="721842" y="416306"/>
                </a:lnTo>
                <a:lnTo>
                  <a:pt x="745413" y="472490"/>
                </a:lnTo>
                <a:lnTo>
                  <a:pt x="789266" y="516013"/>
                </a:lnTo>
                <a:lnTo>
                  <a:pt x="845337" y="539140"/>
                </a:lnTo>
                <a:lnTo>
                  <a:pt x="876058" y="542124"/>
                </a:lnTo>
                <a:lnTo>
                  <a:pt x="876706" y="542124"/>
                </a:lnTo>
                <a:lnTo>
                  <a:pt x="907770" y="538988"/>
                </a:lnTo>
                <a:lnTo>
                  <a:pt x="937183" y="529996"/>
                </a:lnTo>
                <a:lnTo>
                  <a:pt x="959662" y="517918"/>
                </a:lnTo>
                <a:lnTo>
                  <a:pt x="964260" y="515454"/>
                </a:lnTo>
                <a:lnTo>
                  <a:pt x="988314" y="495642"/>
                </a:lnTo>
                <a:lnTo>
                  <a:pt x="1008062" y="471563"/>
                </a:lnTo>
                <a:lnTo>
                  <a:pt x="1022477" y="444525"/>
                </a:lnTo>
                <a:lnTo>
                  <a:pt x="1031278" y="415188"/>
                </a:lnTo>
                <a:lnTo>
                  <a:pt x="1034199" y="384251"/>
                </a:lnTo>
                <a:close/>
              </a:path>
              <a:path w="1396364" h="1454785">
                <a:moveTo>
                  <a:pt x="1062901" y="1204582"/>
                </a:moveTo>
                <a:lnTo>
                  <a:pt x="1050798" y="1183627"/>
                </a:lnTo>
                <a:lnTo>
                  <a:pt x="629869" y="1426654"/>
                </a:lnTo>
                <a:lnTo>
                  <a:pt x="24206" y="1076985"/>
                </a:lnTo>
                <a:lnTo>
                  <a:pt x="24206" y="377621"/>
                </a:lnTo>
                <a:lnTo>
                  <a:pt x="629869" y="27952"/>
                </a:lnTo>
                <a:lnTo>
                  <a:pt x="705294" y="71526"/>
                </a:lnTo>
                <a:lnTo>
                  <a:pt x="717397" y="50558"/>
                </a:lnTo>
                <a:lnTo>
                  <a:pt x="629869" y="0"/>
                </a:lnTo>
                <a:lnTo>
                  <a:pt x="0" y="363664"/>
                </a:lnTo>
                <a:lnTo>
                  <a:pt x="0" y="1090955"/>
                </a:lnTo>
                <a:lnTo>
                  <a:pt x="629869" y="1454594"/>
                </a:lnTo>
                <a:lnTo>
                  <a:pt x="1062901" y="1204582"/>
                </a:lnTo>
                <a:close/>
              </a:path>
              <a:path w="1396364" h="1454785">
                <a:moveTo>
                  <a:pt x="1202626" y="386956"/>
                </a:moveTo>
                <a:lnTo>
                  <a:pt x="1200086" y="342912"/>
                </a:lnTo>
                <a:lnTo>
                  <a:pt x="1191120" y="298056"/>
                </a:lnTo>
                <a:lnTo>
                  <a:pt x="1178382" y="261861"/>
                </a:lnTo>
                <a:lnTo>
                  <a:pt x="1178382" y="386956"/>
                </a:lnTo>
                <a:lnTo>
                  <a:pt x="1176070" y="412203"/>
                </a:lnTo>
                <a:lnTo>
                  <a:pt x="1163459" y="458444"/>
                </a:lnTo>
                <a:lnTo>
                  <a:pt x="1140129" y="511263"/>
                </a:lnTo>
                <a:lnTo>
                  <a:pt x="1121486" y="545388"/>
                </a:lnTo>
                <a:lnTo>
                  <a:pt x="1099134" y="581393"/>
                </a:lnTo>
                <a:lnTo>
                  <a:pt x="1072464" y="620242"/>
                </a:lnTo>
                <a:lnTo>
                  <a:pt x="1045387" y="657009"/>
                </a:lnTo>
                <a:lnTo>
                  <a:pt x="1016622" y="693775"/>
                </a:lnTo>
                <a:lnTo>
                  <a:pt x="986091" y="730643"/>
                </a:lnTo>
                <a:lnTo>
                  <a:pt x="953668" y="767740"/>
                </a:lnTo>
                <a:lnTo>
                  <a:pt x="919289" y="805180"/>
                </a:lnTo>
                <a:lnTo>
                  <a:pt x="882827" y="843064"/>
                </a:lnTo>
                <a:lnTo>
                  <a:pt x="878128" y="846797"/>
                </a:lnTo>
                <a:lnTo>
                  <a:pt x="874077" y="846797"/>
                </a:lnTo>
                <a:lnTo>
                  <a:pt x="830300" y="801649"/>
                </a:lnTo>
                <a:lnTo>
                  <a:pt x="792759" y="760463"/>
                </a:lnTo>
                <a:lnTo>
                  <a:pt x="757720" y="719886"/>
                </a:lnTo>
                <a:lnTo>
                  <a:pt x="725093" y="679780"/>
                </a:lnTo>
                <a:lnTo>
                  <a:pt x="694766" y="640041"/>
                </a:lnTo>
                <a:lnTo>
                  <a:pt x="666623" y="600519"/>
                </a:lnTo>
                <a:lnTo>
                  <a:pt x="629373" y="541210"/>
                </a:lnTo>
                <a:lnTo>
                  <a:pt x="598055" y="480542"/>
                </a:lnTo>
                <a:lnTo>
                  <a:pt x="580821" y="431063"/>
                </a:lnTo>
                <a:lnTo>
                  <a:pt x="574408" y="380733"/>
                </a:lnTo>
                <a:lnTo>
                  <a:pt x="578802" y="329755"/>
                </a:lnTo>
                <a:lnTo>
                  <a:pt x="594029" y="278282"/>
                </a:lnTo>
                <a:lnTo>
                  <a:pt x="614451" y="235343"/>
                </a:lnTo>
                <a:lnTo>
                  <a:pt x="639343" y="197523"/>
                </a:lnTo>
                <a:lnTo>
                  <a:pt x="668667" y="164833"/>
                </a:lnTo>
                <a:lnTo>
                  <a:pt x="702373" y="137312"/>
                </a:lnTo>
                <a:lnTo>
                  <a:pt x="740448" y="115011"/>
                </a:lnTo>
                <a:lnTo>
                  <a:pt x="782828" y="97942"/>
                </a:lnTo>
                <a:lnTo>
                  <a:pt x="829500" y="86144"/>
                </a:lnTo>
                <a:lnTo>
                  <a:pt x="849261" y="83515"/>
                </a:lnTo>
                <a:lnTo>
                  <a:pt x="857770" y="82486"/>
                </a:lnTo>
                <a:lnTo>
                  <a:pt x="894981" y="82486"/>
                </a:lnTo>
                <a:lnTo>
                  <a:pt x="920191" y="85750"/>
                </a:lnTo>
                <a:lnTo>
                  <a:pt x="975194" y="98907"/>
                </a:lnTo>
                <a:lnTo>
                  <a:pt x="1019670" y="118503"/>
                </a:lnTo>
                <a:lnTo>
                  <a:pt x="1060348" y="145008"/>
                </a:lnTo>
                <a:lnTo>
                  <a:pt x="1096352" y="177634"/>
                </a:lnTo>
                <a:lnTo>
                  <a:pt x="1126845" y="215595"/>
                </a:lnTo>
                <a:lnTo>
                  <a:pt x="1150937" y="258102"/>
                </a:lnTo>
                <a:lnTo>
                  <a:pt x="1167765" y="304368"/>
                </a:lnTo>
                <a:lnTo>
                  <a:pt x="1176070" y="345897"/>
                </a:lnTo>
                <a:lnTo>
                  <a:pt x="1178382" y="386956"/>
                </a:lnTo>
                <a:lnTo>
                  <a:pt x="1178382" y="261861"/>
                </a:lnTo>
                <a:lnTo>
                  <a:pt x="1154087" y="213156"/>
                </a:lnTo>
                <a:lnTo>
                  <a:pt x="1127048" y="175831"/>
                </a:lnTo>
                <a:lnTo>
                  <a:pt x="1095159" y="142684"/>
                </a:lnTo>
                <a:lnTo>
                  <a:pt x="1059040" y="114261"/>
                </a:lnTo>
                <a:lnTo>
                  <a:pt x="1019340" y="91147"/>
                </a:lnTo>
                <a:lnTo>
                  <a:pt x="976655" y="73901"/>
                </a:lnTo>
                <a:lnTo>
                  <a:pt x="931633" y="63080"/>
                </a:lnTo>
                <a:lnTo>
                  <a:pt x="896581" y="58280"/>
                </a:lnTo>
                <a:lnTo>
                  <a:pt x="856284" y="58381"/>
                </a:lnTo>
                <a:lnTo>
                  <a:pt x="774801" y="75069"/>
                </a:lnTo>
                <a:lnTo>
                  <a:pt x="729183" y="93446"/>
                </a:lnTo>
                <a:lnTo>
                  <a:pt x="688200" y="117462"/>
                </a:lnTo>
                <a:lnTo>
                  <a:pt x="651916" y="147091"/>
                </a:lnTo>
                <a:lnTo>
                  <a:pt x="620356" y="182295"/>
                </a:lnTo>
                <a:lnTo>
                  <a:pt x="593559" y="223037"/>
                </a:lnTo>
                <a:lnTo>
                  <a:pt x="571576" y="269290"/>
                </a:lnTo>
                <a:lnTo>
                  <a:pt x="557314" y="314363"/>
                </a:lnTo>
                <a:lnTo>
                  <a:pt x="550811" y="357987"/>
                </a:lnTo>
                <a:lnTo>
                  <a:pt x="550760" y="365074"/>
                </a:lnTo>
                <a:lnTo>
                  <a:pt x="551535" y="403504"/>
                </a:lnTo>
                <a:lnTo>
                  <a:pt x="560006" y="447395"/>
                </a:lnTo>
                <a:lnTo>
                  <a:pt x="576059" y="490677"/>
                </a:lnTo>
                <a:lnTo>
                  <a:pt x="608317" y="553173"/>
                </a:lnTo>
                <a:lnTo>
                  <a:pt x="646671" y="614235"/>
                </a:lnTo>
                <a:lnTo>
                  <a:pt x="675220" y="654329"/>
                </a:lnTo>
                <a:lnTo>
                  <a:pt x="705967" y="694626"/>
                </a:lnTo>
                <a:lnTo>
                  <a:pt x="739025" y="735266"/>
                </a:lnTo>
                <a:lnTo>
                  <a:pt x="774509" y="776376"/>
                </a:lnTo>
                <a:lnTo>
                  <a:pt x="812520" y="818083"/>
                </a:lnTo>
                <a:lnTo>
                  <a:pt x="853160" y="860513"/>
                </a:lnTo>
                <a:lnTo>
                  <a:pt x="867867" y="870991"/>
                </a:lnTo>
                <a:lnTo>
                  <a:pt x="876223" y="870991"/>
                </a:lnTo>
                <a:lnTo>
                  <a:pt x="912812" y="846797"/>
                </a:lnTo>
                <a:lnTo>
                  <a:pt x="936967" y="821690"/>
                </a:lnTo>
                <a:lnTo>
                  <a:pt x="971778" y="783780"/>
                </a:lnTo>
                <a:lnTo>
                  <a:pt x="1004608" y="746201"/>
                </a:lnTo>
                <a:lnTo>
                  <a:pt x="1035545" y="708850"/>
                </a:lnTo>
                <a:lnTo>
                  <a:pt x="1064704" y="671588"/>
                </a:lnTo>
                <a:lnTo>
                  <a:pt x="1092174" y="634314"/>
                </a:lnTo>
                <a:lnTo>
                  <a:pt x="1119581" y="594347"/>
                </a:lnTo>
                <a:lnTo>
                  <a:pt x="1142593" y="557237"/>
                </a:lnTo>
                <a:lnTo>
                  <a:pt x="1161834" y="521970"/>
                </a:lnTo>
                <a:lnTo>
                  <a:pt x="1186383" y="466242"/>
                </a:lnTo>
                <a:lnTo>
                  <a:pt x="1200061" y="415518"/>
                </a:lnTo>
                <a:lnTo>
                  <a:pt x="1202626" y="386956"/>
                </a:lnTo>
                <a:close/>
              </a:path>
              <a:path w="1396364" h="1454785">
                <a:moveTo>
                  <a:pt x="1395844" y="932268"/>
                </a:moveTo>
                <a:lnTo>
                  <a:pt x="1362748" y="916254"/>
                </a:lnTo>
                <a:lnTo>
                  <a:pt x="1362748" y="943140"/>
                </a:lnTo>
                <a:lnTo>
                  <a:pt x="1217117" y="1218679"/>
                </a:lnTo>
                <a:lnTo>
                  <a:pt x="1056144" y="1106817"/>
                </a:lnTo>
                <a:lnTo>
                  <a:pt x="1030668" y="1089126"/>
                </a:lnTo>
                <a:lnTo>
                  <a:pt x="1160386" y="845210"/>
                </a:lnTo>
                <a:lnTo>
                  <a:pt x="1362748" y="943140"/>
                </a:lnTo>
                <a:lnTo>
                  <a:pt x="1362748" y="916254"/>
                </a:lnTo>
                <a:lnTo>
                  <a:pt x="1207109" y="840917"/>
                </a:lnTo>
                <a:lnTo>
                  <a:pt x="1152829" y="814641"/>
                </a:lnTo>
                <a:lnTo>
                  <a:pt x="1131265" y="822629"/>
                </a:lnTo>
                <a:lnTo>
                  <a:pt x="1131265" y="848436"/>
                </a:lnTo>
                <a:lnTo>
                  <a:pt x="1006259" y="1083487"/>
                </a:lnTo>
                <a:lnTo>
                  <a:pt x="752297" y="1210081"/>
                </a:lnTo>
                <a:lnTo>
                  <a:pt x="873252" y="943978"/>
                </a:lnTo>
                <a:lnTo>
                  <a:pt x="934974" y="921118"/>
                </a:lnTo>
                <a:lnTo>
                  <a:pt x="1131265" y="848436"/>
                </a:lnTo>
                <a:lnTo>
                  <a:pt x="1131265" y="822629"/>
                </a:lnTo>
                <a:lnTo>
                  <a:pt x="865289" y="921118"/>
                </a:lnTo>
                <a:lnTo>
                  <a:pt x="848233" y="914603"/>
                </a:lnTo>
                <a:lnTo>
                  <a:pt x="848233" y="940523"/>
                </a:lnTo>
                <a:lnTo>
                  <a:pt x="722744" y="1216609"/>
                </a:lnTo>
                <a:lnTo>
                  <a:pt x="593534" y="1099489"/>
                </a:lnTo>
                <a:lnTo>
                  <a:pt x="590105" y="1096391"/>
                </a:lnTo>
                <a:lnTo>
                  <a:pt x="577469" y="1084948"/>
                </a:lnTo>
                <a:lnTo>
                  <a:pt x="697674" y="883005"/>
                </a:lnTo>
                <a:lnTo>
                  <a:pt x="848233" y="940523"/>
                </a:lnTo>
                <a:lnTo>
                  <a:pt x="848233" y="914603"/>
                </a:lnTo>
                <a:lnTo>
                  <a:pt x="761072" y="881303"/>
                </a:lnTo>
                <a:lnTo>
                  <a:pt x="691108" y="854570"/>
                </a:lnTo>
                <a:lnTo>
                  <a:pt x="658571" y="873429"/>
                </a:lnTo>
                <a:lnTo>
                  <a:pt x="658571" y="901395"/>
                </a:lnTo>
                <a:lnTo>
                  <a:pt x="554977" y="1075423"/>
                </a:lnTo>
                <a:lnTo>
                  <a:pt x="322008" y="1096391"/>
                </a:lnTo>
                <a:lnTo>
                  <a:pt x="658571" y="901395"/>
                </a:lnTo>
                <a:lnTo>
                  <a:pt x="658571" y="873429"/>
                </a:lnTo>
                <a:lnTo>
                  <a:pt x="215163" y="1130338"/>
                </a:lnTo>
                <a:lnTo>
                  <a:pt x="557479" y="1099489"/>
                </a:lnTo>
                <a:lnTo>
                  <a:pt x="724560" y="1250950"/>
                </a:lnTo>
                <a:lnTo>
                  <a:pt x="782853" y="1221892"/>
                </a:lnTo>
                <a:lnTo>
                  <a:pt x="1013739" y="1106817"/>
                </a:lnTo>
                <a:lnTo>
                  <a:pt x="1225778" y="1254163"/>
                </a:lnTo>
                <a:lnTo>
                  <a:pt x="1244523" y="1218679"/>
                </a:lnTo>
                <a:lnTo>
                  <a:pt x="1395844" y="9322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6786836" y="3169389"/>
            <a:ext cx="1510030" cy="1477010"/>
            <a:chOff x="6786836" y="3169389"/>
            <a:chExt cx="1510030" cy="1477010"/>
          </a:xfrm>
        </p:grpSpPr>
        <p:sp>
          <p:nvSpPr>
            <p:cNvPr id="8" name="object 8"/>
            <p:cNvSpPr/>
            <p:nvPr/>
          </p:nvSpPr>
          <p:spPr>
            <a:xfrm>
              <a:off x="6986364" y="3508556"/>
              <a:ext cx="1113790" cy="645795"/>
            </a:xfrm>
            <a:custGeom>
              <a:avLst/>
              <a:gdLst/>
              <a:ahLst/>
              <a:cxnLst/>
              <a:rect l="l" t="t" r="r" b="b"/>
              <a:pathLst>
                <a:path w="1113790" h="645795">
                  <a:moveTo>
                    <a:pt x="0" y="225069"/>
                  </a:moveTo>
                  <a:lnTo>
                    <a:pt x="185699" y="0"/>
                  </a:lnTo>
                  <a:lnTo>
                    <a:pt x="1113624" y="0"/>
                  </a:lnTo>
                  <a:lnTo>
                    <a:pt x="766267" y="197738"/>
                  </a:lnTo>
                  <a:lnTo>
                    <a:pt x="880287" y="272580"/>
                  </a:lnTo>
                  <a:lnTo>
                    <a:pt x="774827" y="474560"/>
                  </a:lnTo>
                  <a:lnTo>
                    <a:pt x="519887" y="610654"/>
                  </a:lnTo>
                  <a:lnTo>
                    <a:pt x="323608" y="519925"/>
                  </a:lnTo>
                  <a:lnTo>
                    <a:pt x="198831" y="645540"/>
                  </a:lnTo>
                  <a:lnTo>
                    <a:pt x="279" y="570852"/>
                  </a:lnTo>
                  <a:lnTo>
                    <a:pt x="0" y="225069"/>
                  </a:lnTo>
                  <a:close/>
                </a:path>
              </a:pathLst>
            </a:custGeom>
            <a:ln w="215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86411" y="3778721"/>
              <a:ext cx="883285" cy="450215"/>
            </a:xfrm>
            <a:custGeom>
              <a:avLst/>
              <a:gdLst/>
              <a:ahLst/>
              <a:cxnLst/>
              <a:rect l="l" t="t" r="r" b="b"/>
              <a:pathLst>
                <a:path w="883284" h="450214">
                  <a:moveTo>
                    <a:pt x="882789" y="0"/>
                  </a:moveTo>
                  <a:lnTo>
                    <a:pt x="881024" y="116217"/>
                  </a:lnTo>
                  <a:lnTo>
                    <a:pt x="813523" y="249669"/>
                  </a:lnTo>
                  <a:lnTo>
                    <a:pt x="519379" y="405041"/>
                  </a:lnTo>
                  <a:lnTo>
                    <a:pt x="329514" y="317461"/>
                  </a:lnTo>
                  <a:lnTo>
                    <a:pt x="202387" y="449821"/>
                  </a:lnTo>
                  <a:lnTo>
                    <a:pt x="0" y="369570"/>
                  </a:lnTo>
                  <a:lnTo>
                    <a:pt x="241" y="300685"/>
                  </a:lnTo>
                </a:path>
              </a:pathLst>
            </a:custGeom>
            <a:ln w="215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802897" y="3503446"/>
              <a:ext cx="311785" cy="236854"/>
            </a:xfrm>
            <a:custGeom>
              <a:avLst/>
              <a:gdLst/>
              <a:ahLst/>
              <a:cxnLst/>
              <a:rect l="l" t="t" r="r" b="b"/>
              <a:pathLst>
                <a:path w="311784" h="236854">
                  <a:moveTo>
                    <a:pt x="0" y="236486"/>
                  </a:moveTo>
                  <a:lnTo>
                    <a:pt x="311772" y="53962"/>
                  </a:lnTo>
                  <a:lnTo>
                    <a:pt x="311772" y="0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24402" y="3611497"/>
              <a:ext cx="358775" cy="220345"/>
            </a:xfrm>
            <a:custGeom>
              <a:avLst/>
              <a:gdLst/>
              <a:ahLst/>
              <a:cxnLst/>
              <a:rect l="l" t="t" r="r" b="b"/>
              <a:pathLst>
                <a:path w="358775" h="220345">
                  <a:moveTo>
                    <a:pt x="0" y="128435"/>
                  </a:moveTo>
                  <a:lnTo>
                    <a:pt x="213131" y="0"/>
                  </a:lnTo>
                  <a:lnTo>
                    <a:pt x="358165" y="91986"/>
                  </a:lnTo>
                  <a:lnTo>
                    <a:pt x="294068" y="183197"/>
                  </a:lnTo>
                  <a:lnTo>
                    <a:pt x="164096" y="219837"/>
                  </a:lnTo>
                  <a:lnTo>
                    <a:pt x="0" y="128435"/>
                  </a:lnTo>
                  <a:close/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17445" y="3701350"/>
              <a:ext cx="368300" cy="185420"/>
            </a:xfrm>
            <a:custGeom>
              <a:avLst/>
              <a:gdLst/>
              <a:ahLst/>
              <a:cxnLst/>
              <a:rect l="l" t="t" r="r" b="b"/>
              <a:pathLst>
                <a:path w="368300" h="185420">
                  <a:moveTo>
                    <a:pt x="0" y="38582"/>
                  </a:moveTo>
                  <a:lnTo>
                    <a:pt x="1016" y="90335"/>
                  </a:lnTo>
                  <a:lnTo>
                    <a:pt x="171056" y="185381"/>
                  </a:lnTo>
                  <a:lnTo>
                    <a:pt x="320586" y="145249"/>
                  </a:lnTo>
                  <a:lnTo>
                    <a:pt x="368134" y="74129"/>
                  </a:lnTo>
                  <a:lnTo>
                    <a:pt x="368134" y="0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797631" y="3180184"/>
              <a:ext cx="1260475" cy="1455420"/>
            </a:xfrm>
            <a:custGeom>
              <a:avLst/>
              <a:gdLst/>
              <a:ahLst/>
              <a:cxnLst/>
              <a:rect l="l" t="t" r="r" b="b"/>
              <a:pathLst>
                <a:path w="1260475" h="1455420">
                  <a:moveTo>
                    <a:pt x="1086612" y="263525"/>
                  </a:moveTo>
                  <a:lnTo>
                    <a:pt x="630174" y="0"/>
                  </a:lnTo>
                  <a:lnTo>
                    <a:pt x="0" y="363829"/>
                  </a:lnTo>
                  <a:lnTo>
                    <a:pt x="0" y="1091488"/>
                  </a:lnTo>
                  <a:lnTo>
                    <a:pt x="630174" y="1455318"/>
                  </a:lnTo>
                  <a:lnTo>
                    <a:pt x="1260348" y="1091488"/>
                  </a:lnTo>
                  <a:lnTo>
                    <a:pt x="1260348" y="818362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0905121" y="3072777"/>
            <a:ext cx="1460500" cy="1600835"/>
          </a:xfrm>
          <a:custGeom>
            <a:avLst/>
            <a:gdLst/>
            <a:ahLst/>
            <a:cxnLst/>
            <a:rect l="l" t="t" r="r" b="b"/>
            <a:pathLst>
              <a:path w="1460500" h="1600835">
                <a:moveTo>
                  <a:pt x="994511" y="701268"/>
                </a:moveTo>
                <a:lnTo>
                  <a:pt x="904595" y="545185"/>
                </a:lnTo>
                <a:lnTo>
                  <a:pt x="859282" y="466534"/>
                </a:lnTo>
                <a:lnTo>
                  <a:pt x="859282" y="518833"/>
                </a:lnTo>
                <a:lnTo>
                  <a:pt x="813092" y="601357"/>
                </a:lnTo>
                <a:lnTo>
                  <a:pt x="744816" y="534543"/>
                </a:lnTo>
                <a:lnTo>
                  <a:pt x="715175" y="505523"/>
                </a:lnTo>
                <a:lnTo>
                  <a:pt x="709206" y="504583"/>
                </a:lnTo>
                <a:lnTo>
                  <a:pt x="638302" y="539305"/>
                </a:lnTo>
                <a:lnTo>
                  <a:pt x="754684" y="337299"/>
                </a:lnTo>
                <a:lnTo>
                  <a:pt x="859282" y="518833"/>
                </a:lnTo>
                <a:lnTo>
                  <a:pt x="859282" y="466534"/>
                </a:lnTo>
                <a:lnTo>
                  <a:pt x="784834" y="337299"/>
                </a:lnTo>
                <a:lnTo>
                  <a:pt x="767740" y="307632"/>
                </a:lnTo>
                <a:lnTo>
                  <a:pt x="767740" y="206883"/>
                </a:lnTo>
                <a:lnTo>
                  <a:pt x="840219" y="178841"/>
                </a:lnTo>
                <a:lnTo>
                  <a:pt x="965225" y="130479"/>
                </a:lnTo>
                <a:lnTo>
                  <a:pt x="968476" y="126009"/>
                </a:lnTo>
                <a:lnTo>
                  <a:pt x="969086" y="115773"/>
                </a:lnTo>
                <a:lnTo>
                  <a:pt x="966368" y="110947"/>
                </a:lnTo>
                <a:lnTo>
                  <a:pt x="924318" y="88696"/>
                </a:lnTo>
                <a:lnTo>
                  <a:pt x="924318" y="118262"/>
                </a:lnTo>
                <a:lnTo>
                  <a:pt x="767740" y="178841"/>
                </a:lnTo>
                <a:lnTo>
                  <a:pt x="767740" y="35407"/>
                </a:lnTo>
                <a:lnTo>
                  <a:pt x="924318" y="118262"/>
                </a:lnTo>
                <a:lnTo>
                  <a:pt x="924318" y="88696"/>
                </a:lnTo>
                <a:lnTo>
                  <a:pt x="823645" y="35407"/>
                </a:lnTo>
                <a:lnTo>
                  <a:pt x="756742" y="0"/>
                </a:lnTo>
                <a:lnTo>
                  <a:pt x="751890" y="139"/>
                </a:lnTo>
                <a:lnTo>
                  <a:pt x="744042" y="4876"/>
                </a:lnTo>
                <a:lnTo>
                  <a:pt x="741629" y="9131"/>
                </a:lnTo>
                <a:lnTo>
                  <a:pt x="741629" y="307632"/>
                </a:lnTo>
                <a:lnTo>
                  <a:pt x="594283" y="563372"/>
                </a:lnTo>
                <a:lnTo>
                  <a:pt x="298297" y="1104023"/>
                </a:lnTo>
                <a:lnTo>
                  <a:pt x="298386" y="1108938"/>
                </a:lnTo>
                <a:lnTo>
                  <a:pt x="300723" y="1112926"/>
                </a:lnTo>
                <a:lnTo>
                  <a:pt x="303085" y="1116901"/>
                </a:lnTo>
                <a:lnTo>
                  <a:pt x="307352" y="1119339"/>
                </a:lnTo>
                <a:lnTo>
                  <a:pt x="747166" y="1119339"/>
                </a:lnTo>
                <a:lnTo>
                  <a:pt x="753008" y="1113485"/>
                </a:lnTo>
                <a:lnTo>
                  <a:pt x="753008" y="1099045"/>
                </a:lnTo>
                <a:lnTo>
                  <a:pt x="747166" y="1093177"/>
                </a:lnTo>
                <a:lnTo>
                  <a:pt x="334010" y="1093177"/>
                </a:lnTo>
                <a:lnTo>
                  <a:pt x="615073" y="579793"/>
                </a:lnTo>
                <a:lnTo>
                  <a:pt x="697750" y="539305"/>
                </a:lnTo>
                <a:lnTo>
                  <a:pt x="707478" y="534543"/>
                </a:lnTo>
                <a:lnTo>
                  <a:pt x="809498" y="634403"/>
                </a:lnTo>
                <a:lnTo>
                  <a:pt x="812761" y="635723"/>
                </a:lnTo>
                <a:lnTo>
                  <a:pt x="816762" y="635723"/>
                </a:lnTo>
                <a:lnTo>
                  <a:pt x="817397" y="635673"/>
                </a:lnTo>
                <a:lnTo>
                  <a:pt x="822032" y="635000"/>
                </a:lnTo>
                <a:lnTo>
                  <a:pt x="825550" y="632587"/>
                </a:lnTo>
                <a:lnTo>
                  <a:pt x="843013" y="601357"/>
                </a:lnTo>
                <a:lnTo>
                  <a:pt x="874445" y="545185"/>
                </a:lnTo>
                <a:lnTo>
                  <a:pt x="970724" y="712292"/>
                </a:lnTo>
                <a:lnTo>
                  <a:pt x="975118" y="714641"/>
                </a:lnTo>
                <a:lnTo>
                  <a:pt x="981824" y="714641"/>
                </a:lnTo>
                <a:lnTo>
                  <a:pt x="984084" y="714070"/>
                </a:lnTo>
                <a:lnTo>
                  <a:pt x="992390" y="709282"/>
                </a:lnTo>
                <a:lnTo>
                  <a:pt x="994511" y="701268"/>
                </a:lnTo>
                <a:close/>
              </a:path>
              <a:path w="1460500" h="1600835">
                <a:moveTo>
                  <a:pt x="1230858" y="1170000"/>
                </a:moveTo>
                <a:lnTo>
                  <a:pt x="1205890" y="1170000"/>
                </a:lnTo>
                <a:lnTo>
                  <a:pt x="1205890" y="1231112"/>
                </a:lnTo>
                <a:lnTo>
                  <a:pt x="615429" y="1572031"/>
                </a:lnTo>
                <a:lnTo>
                  <a:pt x="24955" y="1231112"/>
                </a:lnTo>
                <a:lnTo>
                  <a:pt x="24955" y="549287"/>
                </a:lnTo>
                <a:lnTo>
                  <a:pt x="615429" y="208368"/>
                </a:lnTo>
                <a:lnTo>
                  <a:pt x="677799" y="244386"/>
                </a:lnTo>
                <a:lnTo>
                  <a:pt x="678751" y="242735"/>
                </a:lnTo>
                <a:lnTo>
                  <a:pt x="690283" y="222796"/>
                </a:lnTo>
                <a:lnTo>
                  <a:pt x="617829" y="180962"/>
                </a:lnTo>
                <a:lnTo>
                  <a:pt x="615429" y="179578"/>
                </a:lnTo>
                <a:lnTo>
                  <a:pt x="0" y="534873"/>
                </a:lnTo>
                <a:lnTo>
                  <a:pt x="0" y="1245527"/>
                </a:lnTo>
                <a:lnTo>
                  <a:pt x="615429" y="1600822"/>
                </a:lnTo>
                <a:lnTo>
                  <a:pt x="617829" y="1599438"/>
                </a:lnTo>
                <a:lnTo>
                  <a:pt x="1230553" y="1245679"/>
                </a:lnTo>
                <a:lnTo>
                  <a:pt x="1230858" y="1245527"/>
                </a:lnTo>
                <a:lnTo>
                  <a:pt x="1230858" y="1171206"/>
                </a:lnTo>
                <a:lnTo>
                  <a:pt x="1230858" y="1170000"/>
                </a:lnTo>
                <a:close/>
              </a:path>
              <a:path w="1460500" h="1600835">
                <a:moveTo>
                  <a:pt x="1459928" y="1108583"/>
                </a:moveTo>
                <a:lnTo>
                  <a:pt x="1459865" y="1103414"/>
                </a:lnTo>
                <a:lnTo>
                  <a:pt x="1453540" y="1093177"/>
                </a:lnTo>
                <a:lnTo>
                  <a:pt x="1422857" y="1043495"/>
                </a:lnTo>
                <a:lnTo>
                  <a:pt x="1422857" y="1093177"/>
                </a:lnTo>
                <a:lnTo>
                  <a:pt x="808342" y="1093177"/>
                </a:lnTo>
                <a:lnTo>
                  <a:pt x="1042073" y="714641"/>
                </a:lnTo>
                <a:lnTo>
                  <a:pt x="1189139" y="714641"/>
                </a:lnTo>
                <a:lnTo>
                  <a:pt x="1422857" y="1093177"/>
                </a:lnTo>
                <a:lnTo>
                  <a:pt x="1422857" y="1043495"/>
                </a:lnTo>
                <a:lnTo>
                  <a:pt x="1219809" y="714641"/>
                </a:lnTo>
                <a:lnTo>
                  <a:pt x="1203655" y="688479"/>
                </a:lnTo>
                <a:lnTo>
                  <a:pt x="1172984" y="638797"/>
                </a:lnTo>
                <a:lnTo>
                  <a:pt x="1172984" y="688479"/>
                </a:lnTo>
                <a:lnTo>
                  <a:pt x="1058227" y="688479"/>
                </a:lnTo>
                <a:lnTo>
                  <a:pt x="1115606" y="595541"/>
                </a:lnTo>
                <a:lnTo>
                  <a:pt x="1172984" y="688479"/>
                </a:lnTo>
                <a:lnTo>
                  <a:pt x="1172984" y="638797"/>
                </a:lnTo>
                <a:lnTo>
                  <a:pt x="1146289" y="595541"/>
                </a:lnTo>
                <a:lnTo>
                  <a:pt x="1126705" y="563803"/>
                </a:lnTo>
                <a:lnTo>
                  <a:pt x="1121905" y="559460"/>
                </a:lnTo>
                <a:lnTo>
                  <a:pt x="1115606" y="558025"/>
                </a:lnTo>
                <a:lnTo>
                  <a:pt x="1109306" y="559460"/>
                </a:lnTo>
                <a:lnTo>
                  <a:pt x="1104519" y="563803"/>
                </a:lnTo>
                <a:lnTo>
                  <a:pt x="773811" y="1099375"/>
                </a:lnTo>
                <a:lnTo>
                  <a:pt x="773645" y="1099667"/>
                </a:lnTo>
                <a:lnTo>
                  <a:pt x="773645" y="1099997"/>
                </a:lnTo>
                <a:lnTo>
                  <a:pt x="773074" y="1101077"/>
                </a:lnTo>
                <a:lnTo>
                  <a:pt x="772807" y="1101890"/>
                </a:lnTo>
                <a:lnTo>
                  <a:pt x="772325" y="1103604"/>
                </a:lnTo>
                <a:lnTo>
                  <a:pt x="772121" y="1104430"/>
                </a:lnTo>
                <a:lnTo>
                  <a:pt x="772033" y="1105623"/>
                </a:lnTo>
                <a:lnTo>
                  <a:pt x="771867" y="1105916"/>
                </a:lnTo>
                <a:lnTo>
                  <a:pt x="771867" y="1106766"/>
                </a:lnTo>
                <a:lnTo>
                  <a:pt x="772096" y="1107198"/>
                </a:lnTo>
                <a:lnTo>
                  <a:pt x="772248" y="1108583"/>
                </a:lnTo>
                <a:lnTo>
                  <a:pt x="777392" y="1116698"/>
                </a:lnTo>
                <a:lnTo>
                  <a:pt x="777621" y="1117117"/>
                </a:lnTo>
                <a:lnTo>
                  <a:pt x="778433" y="1117612"/>
                </a:lnTo>
                <a:lnTo>
                  <a:pt x="778840" y="1117714"/>
                </a:lnTo>
                <a:lnTo>
                  <a:pt x="780021" y="1118285"/>
                </a:lnTo>
                <a:lnTo>
                  <a:pt x="781900" y="1118971"/>
                </a:lnTo>
                <a:lnTo>
                  <a:pt x="783386" y="1119339"/>
                </a:lnTo>
                <a:lnTo>
                  <a:pt x="1451025" y="1119339"/>
                </a:lnTo>
                <a:lnTo>
                  <a:pt x="1455381" y="1116774"/>
                </a:lnTo>
                <a:lnTo>
                  <a:pt x="1457667" y="1112621"/>
                </a:lnTo>
                <a:lnTo>
                  <a:pt x="1459928" y="11085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</Words>
  <Application>Microsoft Office PowerPoint</Application>
  <PresentationFormat>Произвольный</PresentationFormat>
  <Paragraphs>79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Ледовая обстановка в местах зимнего  отдыха Центрального административного  округа города Москвы</vt:lpstr>
      <vt:lpstr>Ледовая обстановка в местах зимнего  отдыха Центрального административного  округа города Москвы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Social-1080x1080</dc:title>
  <dc:creator>Сахарова Екатерина Валерьевна</dc:creator>
  <cp:lastModifiedBy>Сахарова Екатерина Валерьевна</cp:lastModifiedBy>
  <cp:revision>2</cp:revision>
  <dcterms:created xsi:type="dcterms:W3CDTF">2021-12-29T13:03:39Z</dcterms:created>
  <dcterms:modified xsi:type="dcterms:W3CDTF">2021-12-30T06:42:29Z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2021-12-29T00:00:00Z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2021-12-29T00:00:00Z</vt:filetime>
  </property>
</Properties>
</file>